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0" autoAdjust="0"/>
    <p:restoredTop sz="94660"/>
  </p:normalViewPr>
  <p:slideViewPr>
    <p:cSldViewPr snapToGrid="0">
      <p:cViewPr varScale="1">
        <p:scale>
          <a:sx n="92" d="100"/>
          <a:sy n="92" d="100"/>
        </p:scale>
        <p:origin x="106"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EECE66-2834-4279-B193-5437826CC81B}"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77B8D41D-0C01-4205-87AF-7F117A9A8403}">
      <dgm:prSet/>
      <dgm:spPr/>
      <dgm:t>
        <a:bodyPr/>
        <a:lstStyle/>
        <a:p>
          <a:r>
            <a:rPr lang="en-US" b="0" i="0" dirty="0">
              <a:solidFill>
                <a:schemeClr val="tx1"/>
              </a:solidFill>
            </a:rPr>
            <a:t>Abstract</a:t>
          </a:r>
          <a:endParaRPr lang="en-US" dirty="0">
            <a:solidFill>
              <a:schemeClr val="tx1"/>
            </a:solidFill>
          </a:endParaRPr>
        </a:p>
      </dgm:t>
    </dgm:pt>
    <dgm:pt modelId="{5015431F-350F-4493-A55C-314AE8D75914}" type="parTrans" cxnId="{7D7B3BD1-D046-42D9-8641-49455BB81754}">
      <dgm:prSet/>
      <dgm:spPr/>
      <dgm:t>
        <a:bodyPr/>
        <a:lstStyle/>
        <a:p>
          <a:endParaRPr lang="en-US"/>
        </a:p>
      </dgm:t>
    </dgm:pt>
    <dgm:pt modelId="{C27F1EA3-2563-4554-9DC8-3FCBE5DD0910}" type="sibTrans" cxnId="{7D7B3BD1-D046-42D9-8641-49455BB81754}">
      <dgm:prSet/>
      <dgm:spPr/>
      <dgm:t>
        <a:bodyPr/>
        <a:lstStyle/>
        <a:p>
          <a:endParaRPr lang="en-US"/>
        </a:p>
      </dgm:t>
    </dgm:pt>
    <dgm:pt modelId="{B4E2BD5B-4DC4-4210-892A-EFCD6C10335F}">
      <dgm:prSet/>
      <dgm:spPr/>
      <dgm:t>
        <a:bodyPr/>
        <a:lstStyle/>
        <a:p>
          <a:r>
            <a:rPr lang="en-US" b="0" i="0"/>
            <a:t>Introduction</a:t>
          </a:r>
          <a:endParaRPr lang="en-US"/>
        </a:p>
      </dgm:t>
    </dgm:pt>
    <dgm:pt modelId="{643BD05F-A09D-4FFA-B3FA-FE0D10202AB5}" type="parTrans" cxnId="{6782DB55-5BCE-481C-BB17-1D12EAB606F5}">
      <dgm:prSet/>
      <dgm:spPr/>
      <dgm:t>
        <a:bodyPr/>
        <a:lstStyle/>
        <a:p>
          <a:endParaRPr lang="en-US"/>
        </a:p>
      </dgm:t>
    </dgm:pt>
    <dgm:pt modelId="{475DB8AE-BF91-448A-924F-079287B1936F}" type="sibTrans" cxnId="{6782DB55-5BCE-481C-BB17-1D12EAB606F5}">
      <dgm:prSet/>
      <dgm:spPr/>
      <dgm:t>
        <a:bodyPr/>
        <a:lstStyle/>
        <a:p>
          <a:endParaRPr lang="en-US"/>
        </a:p>
      </dgm:t>
    </dgm:pt>
    <dgm:pt modelId="{AC33E2A5-5601-4093-ADB9-CF7B03FE9670}">
      <dgm:prSet/>
      <dgm:spPr/>
      <dgm:t>
        <a:bodyPr/>
        <a:lstStyle/>
        <a:p>
          <a:r>
            <a:rPr lang="en-US" b="0" i="0" dirty="0"/>
            <a:t>Novelty of Idea</a:t>
          </a:r>
          <a:endParaRPr lang="en-US" dirty="0"/>
        </a:p>
      </dgm:t>
    </dgm:pt>
    <dgm:pt modelId="{A57AA4EE-490C-4F1D-92DD-AA39CE69F8F9}" type="parTrans" cxnId="{7C428417-AC32-4FBA-9EB6-F2C1FD5A7406}">
      <dgm:prSet/>
      <dgm:spPr/>
      <dgm:t>
        <a:bodyPr/>
        <a:lstStyle/>
        <a:p>
          <a:endParaRPr lang="en-US"/>
        </a:p>
      </dgm:t>
    </dgm:pt>
    <dgm:pt modelId="{B9823558-2F64-4A94-9359-7E8DCA61EC26}" type="sibTrans" cxnId="{7C428417-AC32-4FBA-9EB6-F2C1FD5A7406}">
      <dgm:prSet/>
      <dgm:spPr/>
      <dgm:t>
        <a:bodyPr/>
        <a:lstStyle/>
        <a:p>
          <a:endParaRPr lang="en-US"/>
        </a:p>
      </dgm:t>
    </dgm:pt>
    <dgm:pt modelId="{AE8CBF3C-B3B3-4050-B32A-FAFCD0790ACB}">
      <dgm:prSet/>
      <dgm:spPr/>
      <dgm:t>
        <a:bodyPr/>
        <a:lstStyle/>
        <a:p>
          <a:r>
            <a:rPr lang="en-US" b="0" i="0"/>
            <a:t>Related Work</a:t>
          </a:r>
          <a:endParaRPr lang="en-US"/>
        </a:p>
      </dgm:t>
    </dgm:pt>
    <dgm:pt modelId="{D440BA59-5DD0-42C9-8157-0473255499DE}" type="parTrans" cxnId="{0730611A-EE81-430C-8816-1CE54A8B2196}">
      <dgm:prSet/>
      <dgm:spPr/>
      <dgm:t>
        <a:bodyPr/>
        <a:lstStyle/>
        <a:p>
          <a:endParaRPr lang="en-US"/>
        </a:p>
      </dgm:t>
    </dgm:pt>
    <dgm:pt modelId="{38526B15-4E57-4E46-8187-0D6FF11340F6}" type="sibTrans" cxnId="{0730611A-EE81-430C-8816-1CE54A8B2196}">
      <dgm:prSet/>
      <dgm:spPr/>
      <dgm:t>
        <a:bodyPr/>
        <a:lstStyle/>
        <a:p>
          <a:endParaRPr lang="en-US"/>
        </a:p>
      </dgm:t>
    </dgm:pt>
    <dgm:pt modelId="{861D5737-2E9A-4DD6-A24E-89938CD1705E}">
      <dgm:prSet/>
      <dgm:spPr/>
      <dgm:t>
        <a:bodyPr/>
        <a:lstStyle/>
        <a:p>
          <a:r>
            <a:rPr lang="en-US" b="0" i="0"/>
            <a:t>Dataset Description</a:t>
          </a:r>
          <a:endParaRPr lang="en-US"/>
        </a:p>
      </dgm:t>
    </dgm:pt>
    <dgm:pt modelId="{FB0902C9-593D-4E7F-80B7-358E50B603A8}" type="parTrans" cxnId="{6C30A90C-5CE8-4199-BECE-2030BDA1B1A3}">
      <dgm:prSet/>
      <dgm:spPr/>
      <dgm:t>
        <a:bodyPr/>
        <a:lstStyle/>
        <a:p>
          <a:endParaRPr lang="en-US"/>
        </a:p>
      </dgm:t>
    </dgm:pt>
    <dgm:pt modelId="{8D4D1969-3067-466F-B943-E1FBEC30D8C7}" type="sibTrans" cxnId="{6C30A90C-5CE8-4199-BECE-2030BDA1B1A3}">
      <dgm:prSet/>
      <dgm:spPr/>
      <dgm:t>
        <a:bodyPr/>
        <a:lstStyle/>
        <a:p>
          <a:endParaRPr lang="en-US"/>
        </a:p>
      </dgm:t>
    </dgm:pt>
    <dgm:pt modelId="{A3FF964C-64CC-4CF2-AECA-4B754C538B9C}">
      <dgm:prSet/>
      <dgm:spPr/>
      <dgm:t>
        <a:bodyPr/>
        <a:lstStyle/>
        <a:p>
          <a:r>
            <a:rPr lang="en-US" b="0" i="0"/>
            <a:t>Methods </a:t>
          </a:r>
          <a:endParaRPr lang="en-US"/>
        </a:p>
      </dgm:t>
    </dgm:pt>
    <dgm:pt modelId="{7BE8B7E0-A59B-4955-AC57-B628187F9E45}" type="parTrans" cxnId="{14E65979-44A4-4F59-B593-0CA6635E9977}">
      <dgm:prSet/>
      <dgm:spPr/>
      <dgm:t>
        <a:bodyPr/>
        <a:lstStyle/>
        <a:p>
          <a:endParaRPr lang="en-US"/>
        </a:p>
      </dgm:t>
    </dgm:pt>
    <dgm:pt modelId="{1A2182B2-D61E-4122-A6E4-B348604CA8FA}" type="sibTrans" cxnId="{14E65979-44A4-4F59-B593-0CA6635E9977}">
      <dgm:prSet/>
      <dgm:spPr/>
      <dgm:t>
        <a:bodyPr/>
        <a:lstStyle/>
        <a:p>
          <a:endParaRPr lang="en-US"/>
        </a:p>
      </dgm:t>
    </dgm:pt>
    <dgm:pt modelId="{6C9D55CA-27A5-4D2B-B67E-5BE6542C3A16}">
      <dgm:prSet/>
      <dgm:spPr/>
      <dgm:t>
        <a:bodyPr/>
        <a:lstStyle/>
        <a:p>
          <a:r>
            <a:rPr lang="en-US"/>
            <a:t>Results</a:t>
          </a:r>
        </a:p>
      </dgm:t>
    </dgm:pt>
    <dgm:pt modelId="{AB80945C-36AA-4F9C-B687-E421EA22CF72}" type="parTrans" cxnId="{7F24DDE4-7C4E-4AC2-89AA-27EA09FC0027}">
      <dgm:prSet/>
      <dgm:spPr/>
      <dgm:t>
        <a:bodyPr/>
        <a:lstStyle/>
        <a:p>
          <a:endParaRPr lang="en-US"/>
        </a:p>
      </dgm:t>
    </dgm:pt>
    <dgm:pt modelId="{39B6AC34-00A2-4607-87FE-5A95E809E282}" type="sibTrans" cxnId="{7F24DDE4-7C4E-4AC2-89AA-27EA09FC0027}">
      <dgm:prSet/>
      <dgm:spPr/>
      <dgm:t>
        <a:bodyPr/>
        <a:lstStyle/>
        <a:p>
          <a:endParaRPr lang="en-US"/>
        </a:p>
      </dgm:t>
    </dgm:pt>
    <dgm:pt modelId="{35CEDCDF-EC4D-4026-8924-A86EAA452652}">
      <dgm:prSet/>
      <dgm:spPr/>
      <dgm:t>
        <a:bodyPr/>
        <a:lstStyle/>
        <a:p>
          <a:r>
            <a:rPr lang="en-US"/>
            <a:t>Discussion</a:t>
          </a:r>
        </a:p>
      </dgm:t>
    </dgm:pt>
    <dgm:pt modelId="{BDDF7A51-9314-4FF9-BE6C-FB73997EDCE1}" type="parTrans" cxnId="{775FE63D-24CA-4808-8ED0-FB9662872792}">
      <dgm:prSet/>
      <dgm:spPr/>
      <dgm:t>
        <a:bodyPr/>
        <a:lstStyle/>
        <a:p>
          <a:endParaRPr lang="en-US"/>
        </a:p>
      </dgm:t>
    </dgm:pt>
    <dgm:pt modelId="{FC129467-F925-4E22-90AF-FFA3552D75AA}" type="sibTrans" cxnId="{775FE63D-24CA-4808-8ED0-FB9662872792}">
      <dgm:prSet/>
      <dgm:spPr/>
      <dgm:t>
        <a:bodyPr/>
        <a:lstStyle/>
        <a:p>
          <a:endParaRPr lang="en-US"/>
        </a:p>
      </dgm:t>
    </dgm:pt>
    <dgm:pt modelId="{A40A0418-5504-491C-9043-52F4463AE278}">
      <dgm:prSet/>
      <dgm:spPr/>
      <dgm:t>
        <a:bodyPr/>
        <a:lstStyle/>
        <a:p>
          <a:r>
            <a:rPr lang="en-US"/>
            <a:t>Future Work</a:t>
          </a:r>
        </a:p>
      </dgm:t>
    </dgm:pt>
    <dgm:pt modelId="{55C943BE-1383-4D9A-A184-EC5B8583D27D}" type="parTrans" cxnId="{27B69B0F-3D70-4E18-A50F-675D8526A638}">
      <dgm:prSet/>
      <dgm:spPr/>
      <dgm:t>
        <a:bodyPr/>
        <a:lstStyle/>
        <a:p>
          <a:endParaRPr lang="en-US"/>
        </a:p>
      </dgm:t>
    </dgm:pt>
    <dgm:pt modelId="{C9DA1351-F88E-495F-A8E1-A8B2FDB1989B}" type="sibTrans" cxnId="{27B69B0F-3D70-4E18-A50F-675D8526A638}">
      <dgm:prSet/>
      <dgm:spPr/>
      <dgm:t>
        <a:bodyPr/>
        <a:lstStyle/>
        <a:p>
          <a:endParaRPr lang="en-US"/>
        </a:p>
      </dgm:t>
    </dgm:pt>
    <dgm:pt modelId="{C4A3E15A-D581-4D19-BEF5-C006DBFE03C0}">
      <dgm:prSet/>
      <dgm:spPr/>
      <dgm:t>
        <a:bodyPr/>
        <a:lstStyle/>
        <a:p>
          <a:r>
            <a:rPr lang="en-US"/>
            <a:t>Course work Implementation</a:t>
          </a:r>
        </a:p>
      </dgm:t>
    </dgm:pt>
    <dgm:pt modelId="{F7BCF573-4C8D-40F3-8E43-C0068D90E186}" type="parTrans" cxnId="{13A4F3A2-177E-44E8-8394-76A405DBD2F1}">
      <dgm:prSet/>
      <dgm:spPr/>
      <dgm:t>
        <a:bodyPr/>
        <a:lstStyle/>
        <a:p>
          <a:endParaRPr lang="en-US"/>
        </a:p>
      </dgm:t>
    </dgm:pt>
    <dgm:pt modelId="{4E3967FC-798F-4361-866F-8FAD2074EAF6}" type="sibTrans" cxnId="{13A4F3A2-177E-44E8-8394-76A405DBD2F1}">
      <dgm:prSet/>
      <dgm:spPr/>
      <dgm:t>
        <a:bodyPr/>
        <a:lstStyle/>
        <a:p>
          <a:endParaRPr lang="en-US"/>
        </a:p>
      </dgm:t>
    </dgm:pt>
    <dgm:pt modelId="{0F538BAF-7C3C-4318-8ADC-D7F605705AD0}">
      <dgm:prSet/>
      <dgm:spPr/>
      <dgm:t>
        <a:bodyPr/>
        <a:lstStyle/>
        <a:p>
          <a:r>
            <a:rPr lang="en-US"/>
            <a:t>What did we learn from project</a:t>
          </a:r>
        </a:p>
      </dgm:t>
    </dgm:pt>
    <dgm:pt modelId="{C4E4385D-9890-4525-AAA3-84807F78DE1A}" type="parTrans" cxnId="{65CDEF61-FD2B-4FC4-AFAA-B2CC3E079BE6}">
      <dgm:prSet/>
      <dgm:spPr/>
      <dgm:t>
        <a:bodyPr/>
        <a:lstStyle/>
        <a:p>
          <a:endParaRPr lang="en-US"/>
        </a:p>
      </dgm:t>
    </dgm:pt>
    <dgm:pt modelId="{8FE6F684-BDB9-40C2-A115-FC4427194AA1}" type="sibTrans" cxnId="{65CDEF61-FD2B-4FC4-AFAA-B2CC3E079BE6}">
      <dgm:prSet/>
      <dgm:spPr/>
      <dgm:t>
        <a:bodyPr/>
        <a:lstStyle/>
        <a:p>
          <a:endParaRPr lang="en-US"/>
        </a:p>
      </dgm:t>
    </dgm:pt>
    <dgm:pt modelId="{908DFDC9-A65A-4709-97DB-230C3975F1B5}">
      <dgm:prSet/>
      <dgm:spPr/>
      <dgm:t>
        <a:bodyPr/>
        <a:lstStyle/>
        <a:p>
          <a:r>
            <a:rPr lang="en-US"/>
            <a:t>References</a:t>
          </a:r>
        </a:p>
      </dgm:t>
    </dgm:pt>
    <dgm:pt modelId="{84B63999-6EAB-4D88-B52B-B38017AF87B6}" type="parTrans" cxnId="{1DE35733-449D-4FF8-8E12-17A577452275}">
      <dgm:prSet/>
      <dgm:spPr/>
      <dgm:t>
        <a:bodyPr/>
        <a:lstStyle/>
        <a:p>
          <a:endParaRPr lang="en-US"/>
        </a:p>
      </dgm:t>
    </dgm:pt>
    <dgm:pt modelId="{FC38A0C9-69FC-40F5-A906-C66EC158565A}" type="sibTrans" cxnId="{1DE35733-449D-4FF8-8E12-17A577452275}">
      <dgm:prSet/>
      <dgm:spPr/>
      <dgm:t>
        <a:bodyPr/>
        <a:lstStyle/>
        <a:p>
          <a:endParaRPr lang="en-US"/>
        </a:p>
      </dgm:t>
    </dgm:pt>
    <dgm:pt modelId="{ED706220-E259-4998-BE26-774BC92AF57D}" type="pres">
      <dgm:prSet presAssocID="{B4EECE66-2834-4279-B193-5437826CC81B}" presName="vert0" presStyleCnt="0">
        <dgm:presLayoutVars>
          <dgm:dir/>
          <dgm:animOne val="branch"/>
          <dgm:animLvl val="lvl"/>
        </dgm:presLayoutVars>
      </dgm:prSet>
      <dgm:spPr/>
    </dgm:pt>
    <dgm:pt modelId="{0EAF7D1E-7355-4090-A428-8A46A15A7573}" type="pres">
      <dgm:prSet presAssocID="{77B8D41D-0C01-4205-87AF-7F117A9A8403}" presName="thickLine" presStyleLbl="alignNode1" presStyleIdx="0" presStyleCnt="12"/>
      <dgm:spPr/>
    </dgm:pt>
    <dgm:pt modelId="{0BE59C80-CBFE-4AA9-B27A-17D92F671867}" type="pres">
      <dgm:prSet presAssocID="{77B8D41D-0C01-4205-87AF-7F117A9A8403}" presName="horz1" presStyleCnt="0"/>
      <dgm:spPr/>
    </dgm:pt>
    <dgm:pt modelId="{2B34F9B8-AF73-4A16-99C4-21FE4035FEDD}" type="pres">
      <dgm:prSet presAssocID="{77B8D41D-0C01-4205-87AF-7F117A9A8403}" presName="tx1" presStyleLbl="revTx" presStyleIdx="0" presStyleCnt="12"/>
      <dgm:spPr/>
    </dgm:pt>
    <dgm:pt modelId="{AB6223E7-8649-4F38-A221-DFAF26109926}" type="pres">
      <dgm:prSet presAssocID="{77B8D41D-0C01-4205-87AF-7F117A9A8403}" presName="vert1" presStyleCnt="0"/>
      <dgm:spPr/>
    </dgm:pt>
    <dgm:pt modelId="{BDFD61C3-C3E2-481B-8D47-844447B0B411}" type="pres">
      <dgm:prSet presAssocID="{B4E2BD5B-4DC4-4210-892A-EFCD6C10335F}" presName="thickLine" presStyleLbl="alignNode1" presStyleIdx="1" presStyleCnt="12"/>
      <dgm:spPr/>
    </dgm:pt>
    <dgm:pt modelId="{C05CA1BC-BEB7-4980-AB5F-1B074B67A22D}" type="pres">
      <dgm:prSet presAssocID="{B4E2BD5B-4DC4-4210-892A-EFCD6C10335F}" presName="horz1" presStyleCnt="0"/>
      <dgm:spPr/>
    </dgm:pt>
    <dgm:pt modelId="{2E1524EB-9874-4E9B-BA0E-DCDFAD4E229B}" type="pres">
      <dgm:prSet presAssocID="{B4E2BD5B-4DC4-4210-892A-EFCD6C10335F}" presName="tx1" presStyleLbl="revTx" presStyleIdx="1" presStyleCnt="12"/>
      <dgm:spPr/>
    </dgm:pt>
    <dgm:pt modelId="{5DC64C95-888C-4A18-811F-C2A14A0AD3FF}" type="pres">
      <dgm:prSet presAssocID="{B4E2BD5B-4DC4-4210-892A-EFCD6C10335F}" presName="vert1" presStyleCnt="0"/>
      <dgm:spPr/>
    </dgm:pt>
    <dgm:pt modelId="{A7834D2D-E054-46CF-9654-1930B4EF4862}" type="pres">
      <dgm:prSet presAssocID="{AC33E2A5-5601-4093-ADB9-CF7B03FE9670}" presName="thickLine" presStyleLbl="alignNode1" presStyleIdx="2" presStyleCnt="12"/>
      <dgm:spPr/>
    </dgm:pt>
    <dgm:pt modelId="{A630F558-8463-479E-BC1C-DE8C22D8DEED}" type="pres">
      <dgm:prSet presAssocID="{AC33E2A5-5601-4093-ADB9-CF7B03FE9670}" presName="horz1" presStyleCnt="0"/>
      <dgm:spPr/>
    </dgm:pt>
    <dgm:pt modelId="{B7CB254D-4AF0-4431-A624-ECA1698A383A}" type="pres">
      <dgm:prSet presAssocID="{AC33E2A5-5601-4093-ADB9-CF7B03FE9670}" presName="tx1" presStyleLbl="revTx" presStyleIdx="2" presStyleCnt="12"/>
      <dgm:spPr/>
    </dgm:pt>
    <dgm:pt modelId="{1741F11E-D0E8-43C1-8C9D-D03083780FFA}" type="pres">
      <dgm:prSet presAssocID="{AC33E2A5-5601-4093-ADB9-CF7B03FE9670}" presName="vert1" presStyleCnt="0"/>
      <dgm:spPr/>
    </dgm:pt>
    <dgm:pt modelId="{2DE19025-EE7D-432F-842A-469183C845DE}" type="pres">
      <dgm:prSet presAssocID="{AE8CBF3C-B3B3-4050-B32A-FAFCD0790ACB}" presName="thickLine" presStyleLbl="alignNode1" presStyleIdx="3" presStyleCnt="12"/>
      <dgm:spPr/>
    </dgm:pt>
    <dgm:pt modelId="{2404EF4B-9C85-499C-9237-DE296028305C}" type="pres">
      <dgm:prSet presAssocID="{AE8CBF3C-B3B3-4050-B32A-FAFCD0790ACB}" presName="horz1" presStyleCnt="0"/>
      <dgm:spPr/>
    </dgm:pt>
    <dgm:pt modelId="{5DC02C0B-F002-4027-B587-65D80EF0AA30}" type="pres">
      <dgm:prSet presAssocID="{AE8CBF3C-B3B3-4050-B32A-FAFCD0790ACB}" presName="tx1" presStyleLbl="revTx" presStyleIdx="3" presStyleCnt="12"/>
      <dgm:spPr/>
    </dgm:pt>
    <dgm:pt modelId="{6F60F7F8-33E9-49EF-B446-A6493613392A}" type="pres">
      <dgm:prSet presAssocID="{AE8CBF3C-B3B3-4050-B32A-FAFCD0790ACB}" presName="vert1" presStyleCnt="0"/>
      <dgm:spPr/>
    </dgm:pt>
    <dgm:pt modelId="{F0FB2EAE-53E6-41C8-BC0C-E0331AE5757D}" type="pres">
      <dgm:prSet presAssocID="{861D5737-2E9A-4DD6-A24E-89938CD1705E}" presName="thickLine" presStyleLbl="alignNode1" presStyleIdx="4" presStyleCnt="12"/>
      <dgm:spPr/>
    </dgm:pt>
    <dgm:pt modelId="{768DB5F4-4DBF-49DB-A3CA-08E666748901}" type="pres">
      <dgm:prSet presAssocID="{861D5737-2E9A-4DD6-A24E-89938CD1705E}" presName="horz1" presStyleCnt="0"/>
      <dgm:spPr/>
    </dgm:pt>
    <dgm:pt modelId="{69929CB8-CF42-4FB0-B886-50B4BE610276}" type="pres">
      <dgm:prSet presAssocID="{861D5737-2E9A-4DD6-A24E-89938CD1705E}" presName="tx1" presStyleLbl="revTx" presStyleIdx="4" presStyleCnt="12"/>
      <dgm:spPr/>
    </dgm:pt>
    <dgm:pt modelId="{9FFB759F-10A0-4F5B-B806-CC8183063FBC}" type="pres">
      <dgm:prSet presAssocID="{861D5737-2E9A-4DD6-A24E-89938CD1705E}" presName="vert1" presStyleCnt="0"/>
      <dgm:spPr/>
    </dgm:pt>
    <dgm:pt modelId="{8A1EA8F9-82C6-4D6E-B08F-265855C76DCC}" type="pres">
      <dgm:prSet presAssocID="{A3FF964C-64CC-4CF2-AECA-4B754C538B9C}" presName="thickLine" presStyleLbl="alignNode1" presStyleIdx="5" presStyleCnt="12"/>
      <dgm:spPr/>
    </dgm:pt>
    <dgm:pt modelId="{0A7B04C7-1085-493F-81BC-D80B51017ED6}" type="pres">
      <dgm:prSet presAssocID="{A3FF964C-64CC-4CF2-AECA-4B754C538B9C}" presName="horz1" presStyleCnt="0"/>
      <dgm:spPr/>
    </dgm:pt>
    <dgm:pt modelId="{DF80EC35-48A5-46C5-B71E-693C482D97EB}" type="pres">
      <dgm:prSet presAssocID="{A3FF964C-64CC-4CF2-AECA-4B754C538B9C}" presName="tx1" presStyleLbl="revTx" presStyleIdx="5" presStyleCnt="12"/>
      <dgm:spPr/>
    </dgm:pt>
    <dgm:pt modelId="{E37FC3D8-88B8-4727-B816-92FEBE3D8890}" type="pres">
      <dgm:prSet presAssocID="{A3FF964C-64CC-4CF2-AECA-4B754C538B9C}" presName="vert1" presStyleCnt="0"/>
      <dgm:spPr/>
    </dgm:pt>
    <dgm:pt modelId="{8C97FFEE-9AAB-4AE5-B410-69F4EA8EAA1A}" type="pres">
      <dgm:prSet presAssocID="{6C9D55CA-27A5-4D2B-B67E-5BE6542C3A16}" presName="thickLine" presStyleLbl="alignNode1" presStyleIdx="6" presStyleCnt="12"/>
      <dgm:spPr/>
    </dgm:pt>
    <dgm:pt modelId="{7FEB0693-5395-429B-B727-997D4B5940B1}" type="pres">
      <dgm:prSet presAssocID="{6C9D55CA-27A5-4D2B-B67E-5BE6542C3A16}" presName="horz1" presStyleCnt="0"/>
      <dgm:spPr/>
    </dgm:pt>
    <dgm:pt modelId="{2FA13B4D-E7CD-450C-814D-97ACA011A4B2}" type="pres">
      <dgm:prSet presAssocID="{6C9D55CA-27A5-4D2B-B67E-5BE6542C3A16}" presName="tx1" presStyleLbl="revTx" presStyleIdx="6" presStyleCnt="12"/>
      <dgm:spPr/>
    </dgm:pt>
    <dgm:pt modelId="{E8166AE4-A873-4809-946C-A2622912CB85}" type="pres">
      <dgm:prSet presAssocID="{6C9D55CA-27A5-4D2B-B67E-5BE6542C3A16}" presName="vert1" presStyleCnt="0"/>
      <dgm:spPr/>
    </dgm:pt>
    <dgm:pt modelId="{8BC8C174-43C0-496F-AAD8-63573BDFCB7D}" type="pres">
      <dgm:prSet presAssocID="{35CEDCDF-EC4D-4026-8924-A86EAA452652}" presName="thickLine" presStyleLbl="alignNode1" presStyleIdx="7" presStyleCnt="12"/>
      <dgm:spPr/>
    </dgm:pt>
    <dgm:pt modelId="{F00A0A71-457A-4C16-B8BC-0204738081E3}" type="pres">
      <dgm:prSet presAssocID="{35CEDCDF-EC4D-4026-8924-A86EAA452652}" presName="horz1" presStyleCnt="0"/>
      <dgm:spPr/>
    </dgm:pt>
    <dgm:pt modelId="{6F8B9879-D24F-49B9-978D-5B987E516488}" type="pres">
      <dgm:prSet presAssocID="{35CEDCDF-EC4D-4026-8924-A86EAA452652}" presName="tx1" presStyleLbl="revTx" presStyleIdx="7" presStyleCnt="12"/>
      <dgm:spPr/>
    </dgm:pt>
    <dgm:pt modelId="{61EE1E56-4865-4C19-BFE2-9DB62F6275E6}" type="pres">
      <dgm:prSet presAssocID="{35CEDCDF-EC4D-4026-8924-A86EAA452652}" presName="vert1" presStyleCnt="0"/>
      <dgm:spPr/>
    </dgm:pt>
    <dgm:pt modelId="{3F365ED7-7369-4382-95C8-4915009CB10B}" type="pres">
      <dgm:prSet presAssocID="{A40A0418-5504-491C-9043-52F4463AE278}" presName="thickLine" presStyleLbl="alignNode1" presStyleIdx="8" presStyleCnt="12"/>
      <dgm:spPr/>
    </dgm:pt>
    <dgm:pt modelId="{493A61DB-6DBB-44D5-A74C-2C6B25310665}" type="pres">
      <dgm:prSet presAssocID="{A40A0418-5504-491C-9043-52F4463AE278}" presName="horz1" presStyleCnt="0"/>
      <dgm:spPr/>
    </dgm:pt>
    <dgm:pt modelId="{607FED10-2F65-4D1B-9C1A-603405148CD8}" type="pres">
      <dgm:prSet presAssocID="{A40A0418-5504-491C-9043-52F4463AE278}" presName="tx1" presStyleLbl="revTx" presStyleIdx="8" presStyleCnt="12"/>
      <dgm:spPr/>
    </dgm:pt>
    <dgm:pt modelId="{C12AFBB8-33F5-4983-9455-E6230D258328}" type="pres">
      <dgm:prSet presAssocID="{A40A0418-5504-491C-9043-52F4463AE278}" presName="vert1" presStyleCnt="0"/>
      <dgm:spPr/>
    </dgm:pt>
    <dgm:pt modelId="{A51ECF85-3578-4196-9341-B9A509E23A73}" type="pres">
      <dgm:prSet presAssocID="{C4A3E15A-D581-4D19-BEF5-C006DBFE03C0}" presName="thickLine" presStyleLbl="alignNode1" presStyleIdx="9" presStyleCnt="12"/>
      <dgm:spPr/>
    </dgm:pt>
    <dgm:pt modelId="{356CFA2A-51CE-4F35-8B92-8095A0ED6C8D}" type="pres">
      <dgm:prSet presAssocID="{C4A3E15A-D581-4D19-BEF5-C006DBFE03C0}" presName="horz1" presStyleCnt="0"/>
      <dgm:spPr/>
    </dgm:pt>
    <dgm:pt modelId="{FCB05E82-5CA7-4E07-8EF9-9190160E99C7}" type="pres">
      <dgm:prSet presAssocID="{C4A3E15A-D581-4D19-BEF5-C006DBFE03C0}" presName="tx1" presStyleLbl="revTx" presStyleIdx="9" presStyleCnt="12"/>
      <dgm:spPr/>
    </dgm:pt>
    <dgm:pt modelId="{97A3840C-0859-4AC4-AB8B-EDC59DFE0601}" type="pres">
      <dgm:prSet presAssocID="{C4A3E15A-D581-4D19-BEF5-C006DBFE03C0}" presName="vert1" presStyleCnt="0"/>
      <dgm:spPr/>
    </dgm:pt>
    <dgm:pt modelId="{73414DCB-5DA8-401D-916C-369B7DA9438A}" type="pres">
      <dgm:prSet presAssocID="{0F538BAF-7C3C-4318-8ADC-D7F605705AD0}" presName="thickLine" presStyleLbl="alignNode1" presStyleIdx="10" presStyleCnt="12"/>
      <dgm:spPr/>
    </dgm:pt>
    <dgm:pt modelId="{1DB3BE2D-980A-4F3F-8C9E-3279772154CC}" type="pres">
      <dgm:prSet presAssocID="{0F538BAF-7C3C-4318-8ADC-D7F605705AD0}" presName="horz1" presStyleCnt="0"/>
      <dgm:spPr/>
    </dgm:pt>
    <dgm:pt modelId="{D64CB21D-FC78-4B64-986A-70A9E6AD75C9}" type="pres">
      <dgm:prSet presAssocID="{0F538BAF-7C3C-4318-8ADC-D7F605705AD0}" presName="tx1" presStyleLbl="revTx" presStyleIdx="10" presStyleCnt="12"/>
      <dgm:spPr/>
    </dgm:pt>
    <dgm:pt modelId="{E8464CA1-4801-4892-9630-8B7E8270216D}" type="pres">
      <dgm:prSet presAssocID="{0F538BAF-7C3C-4318-8ADC-D7F605705AD0}" presName="vert1" presStyleCnt="0"/>
      <dgm:spPr/>
    </dgm:pt>
    <dgm:pt modelId="{1663803A-DF92-4FB8-9558-5BDEB1467B88}" type="pres">
      <dgm:prSet presAssocID="{908DFDC9-A65A-4709-97DB-230C3975F1B5}" presName="thickLine" presStyleLbl="alignNode1" presStyleIdx="11" presStyleCnt="12"/>
      <dgm:spPr/>
    </dgm:pt>
    <dgm:pt modelId="{355FC153-61BC-4984-A24E-79B1283448F0}" type="pres">
      <dgm:prSet presAssocID="{908DFDC9-A65A-4709-97DB-230C3975F1B5}" presName="horz1" presStyleCnt="0"/>
      <dgm:spPr/>
    </dgm:pt>
    <dgm:pt modelId="{20955415-1BB1-48BA-B461-688A6609EF67}" type="pres">
      <dgm:prSet presAssocID="{908DFDC9-A65A-4709-97DB-230C3975F1B5}" presName="tx1" presStyleLbl="revTx" presStyleIdx="11" presStyleCnt="12"/>
      <dgm:spPr/>
    </dgm:pt>
    <dgm:pt modelId="{FDE09A5D-2CB3-40DE-82FE-64920F0191EA}" type="pres">
      <dgm:prSet presAssocID="{908DFDC9-A65A-4709-97DB-230C3975F1B5}" presName="vert1" presStyleCnt="0"/>
      <dgm:spPr/>
    </dgm:pt>
  </dgm:ptLst>
  <dgm:cxnLst>
    <dgm:cxn modelId="{6C30A90C-5CE8-4199-BECE-2030BDA1B1A3}" srcId="{B4EECE66-2834-4279-B193-5437826CC81B}" destId="{861D5737-2E9A-4DD6-A24E-89938CD1705E}" srcOrd="4" destOrd="0" parTransId="{FB0902C9-593D-4E7F-80B7-358E50B603A8}" sibTransId="{8D4D1969-3067-466F-B943-E1FBEC30D8C7}"/>
    <dgm:cxn modelId="{27B69B0F-3D70-4E18-A50F-675D8526A638}" srcId="{B4EECE66-2834-4279-B193-5437826CC81B}" destId="{A40A0418-5504-491C-9043-52F4463AE278}" srcOrd="8" destOrd="0" parTransId="{55C943BE-1383-4D9A-A184-EC5B8583D27D}" sibTransId="{C9DA1351-F88E-495F-A8E1-A8B2FDB1989B}"/>
    <dgm:cxn modelId="{0D5ACD10-C33A-448A-86F4-42ECCC0B593A}" type="presOf" srcId="{AC33E2A5-5601-4093-ADB9-CF7B03FE9670}" destId="{B7CB254D-4AF0-4431-A624-ECA1698A383A}" srcOrd="0" destOrd="0" presId="urn:microsoft.com/office/officeart/2008/layout/LinedList"/>
    <dgm:cxn modelId="{7C428417-AC32-4FBA-9EB6-F2C1FD5A7406}" srcId="{B4EECE66-2834-4279-B193-5437826CC81B}" destId="{AC33E2A5-5601-4093-ADB9-CF7B03FE9670}" srcOrd="2" destOrd="0" parTransId="{A57AA4EE-490C-4F1D-92DD-AA39CE69F8F9}" sibTransId="{B9823558-2F64-4A94-9359-7E8DCA61EC26}"/>
    <dgm:cxn modelId="{0730611A-EE81-430C-8816-1CE54A8B2196}" srcId="{B4EECE66-2834-4279-B193-5437826CC81B}" destId="{AE8CBF3C-B3B3-4050-B32A-FAFCD0790ACB}" srcOrd="3" destOrd="0" parTransId="{D440BA59-5DD0-42C9-8157-0473255499DE}" sibTransId="{38526B15-4E57-4E46-8187-0D6FF11340F6}"/>
    <dgm:cxn modelId="{2FDD211B-1C4D-4459-977F-925991CFC177}" type="presOf" srcId="{A3FF964C-64CC-4CF2-AECA-4B754C538B9C}" destId="{DF80EC35-48A5-46C5-B71E-693C482D97EB}" srcOrd="0" destOrd="0" presId="urn:microsoft.com/office/officeart/2008/layout/LinedList"/>
    <dgm:cxn modelId="{1C5F9721-0579-4525-9E13-3F693AD9B4D9}" type="presOf" srcId="{35CEDCDF-EC4D-4026-8924-A86EAA452652}" destId="{6F8B9879-D24F-49B9-978D-5B987E516488}" srcOrd="0" destOrd="0" presId="urn:microsoft.com/office/officeart/2008/layout/LinedList"/>
    <dgm:cxn modelId="{6D708126-2112-488A-B244-0D8D744AF8DA}" type="presOf" srcId="{B4E2BD5B-4DC4-4210-892A-EFCD6C10335F}" destId="{2E1524EB-9874-4E9B-BA0E-DCDFAD4E229B}" srcOrd="0" destOrd="0" presId="urn:microsoft.com/office/officeart/2008/layout/LinedList"/>
    <dgm:cxn modelId="{5D7F4B2F-0A61-4329-A329-00E2253C5199}" type="presOf" srcId="{C4A3E15A-D581-4D19-BEF5-C006DBFE03C0}" destId="{FCB05E82-5CA7-4E07-8EF9-9190160E99C7}" srcOrd="0" destOrd="0" presId="urn:microsoft.com/office/officeart/2008/layout/LinedList"/>
    <dgm:cxn modelId="{1DE35733-449D-4FF8-8E12-17A577452275}" srcId="{B4EECE66-2834-4279-B193-5437826CC81B}" destId="{908DFDC9-A65A-4709-97DB-230C3975F1B5}" srcOrd="11" destOrd="0" parTransId="{84B63999-6EAB-4D88-B52B-B38017AF87B6}" sibTransId="{FC38A0C9-69FC-40F5-A906-C66EC158565A}"/>
    <dgm:cxn modelId="{65926538-BD30-4BF3-981A-0193C24F752F}" type="presOf" srcId="{0F538BAF-7C3C-4318-8ADC-D7F605705AD0}" destId="{D64CB21D-FC78-4B64-986A-70A9E6AD75C9}" srcOrd="0" destOrd="0" presId="urn:microsoft.com/office/officeart/2008/layout/LinedList"/>
    <dgm:cxn modelId="{F0DB7D3D-0DF7-4077-85C0-11E90942D4A4}" type="presOf" srcId="{6C9D55CA-27A5-4D2B-B67E-5BE6542C3A16}" destId="{2FA13B4D-E7CD-450C-814D-97ACA011A4B2}" srcOrd="0" destOrd="0" presId="urn:microsoft.com/office/officeart/2008/layout/LinedList"/>
    <dgm:cxn modelId="{775FE63D-24CA-4808-8ED0-FB9662872792}" srcId="{B4EECE66-2834-4279-B193-5437826CC81B}" destId="{35CEDCDF-EC4D-4026-8924-A86EAA452652}" srcOrd="7" destOrd="0" parTransId="{BDDF7A51-9314-4FF9-BE6C-FB73997EDCE1}" sibTransId="{FC129467-F925-4E22-90AF-FFA3552D75AA}"/>
    <dgm:cxn modelId="{65CDEF61-FD2B-4FC4-AFAA-B2CC3E079BE6}" srcId="{B4EECE66-2834-4279-B193-5437826CC81B}" destId="{0F538BAF-7C3C-4318-8ADC-D7F605705AD0}" srcOrd="10" destOrd="0" parTransId="{C4E4385D-9890-4525-AAA3-84807F78DE1A}" sibTransId="{8FE6F684-BDB9-40C2-A115-FC4427194AA1}"/>
    <dgm:cxn modelId="{6782DB55-5BCE-481C-BB17-1D12EAB606F5}" srcId="{B4EECE66-2834-4279-B193-5437826CC81B}" destId="{B4E2BD5B-4DC4-4210-892A-EFCD6C10335F}" srcOrd="1" destOrd="0" parTransId="{643BD05F-A09D-4FFA-B3FA-FE0D10202AB5}" sibTransId="{475DB8AE-BF91-448A-924F-079287B1936F}"/>
    <dgm:cxn modelId="{14E65979-44A4-4F59-B593-0CA6635E9977}" srcId="{B4EECE66-2834-4279-B193-5437826CC81B}" destId="{A3FF964C-64CC-4CF2-AECA-4B754C538B9C}" srcOrd="5" destOrd="0" parTransId="{7BE8B7E0-A59B-4955-AC57-B628187F9E45}" sibTransId="{1A2182B2-D61E-4122-A6E4-B348604CA8FA}"/>
    <dgm:cxn modelId="{55D80194-C76F-45F1-8B35-77FD3CD1569D}" type="presOf" srcId="{B4EECE66-2834-4279-B193-5437826CC81B}" destId="{ED706220-E259-4998-BE26-774BC92AF57D}" srcOrd="0" destOrd="0" presId="urn:microsoft.com/office/officeart/2008/layout/LinedList"/>
    <dgm:cxn modelId="{A67D439E-5E54-4F36-BD95-C73C39DEA2A6}" type="presOf" srcId="{AE8CBF3C-B3B3-4050-B32A-FAFCD0790ACB}" destId="{5DC02C0B-F002-4027-B587-65D80EF0AA30}" srcOrd="0" destOrd="0" presId="urn:microsoft.com/office/officeart/2008/layout/LinedList"/>
    <dgm:cxn modelId="{13A4F3A2-177E-44E8-8394-76A405DBD2F1}" srcId="{B4EECE66-2834-4279-B193-5437826CC81B}" destId="{C4A3E15A-D581-4D19-BEF5-C006DBFE03C0}" srcOrd="9" destOrd="0" parTransId="{F7BCF573-4C8D-40F3-8E43-C0068D90E186}" sibTransId="{4E3967FC-798F-4361-866F-8FAD2074EAF6}"/>
    <dgm:cxn modelId="{1EFB70AD-AFCE-428A-BDA4-FC26AAA8DF98}" type="presOf" srcId="{A40A0418-5504-491C-9043-52F4463AE278}" destId="{607FED10-2F65-4D1B-9C1A-603405148CD8}" srcOrd="0" destOrd="0" presId="urn:microsoft.com/office/officeart/2008/layout/LinedList"/>
    <dgm:cxn modelId="{7D7B3BD1-D046-42D9-8641-49455BB81754}" srcId="{B4EECE66-2834-4279-B193-5437826CC81B}" destId="{77B8D41D-0C01-4205-87AF-7F117A9A8403}" srcOrd="0" destOrd="0" parTransId="{5015431F-350F-4493-A55C-314AE8D75914}" sibTransId="{C27F1EA3-2563-4554-9DC8-3FCBE5DD0910}"/>
    <dgm:cxn modelId="{A34B1DD7-47D1-4FF7-97C9-16993A1474B9}" type="presOf" srcId="{77B8D41D-0C01-4205-87AF-7F117A9A8403}" destId="{2B34F9B8-AF73-4A16-99C4-21FE4035FEDD}" srcOrd="0" destOrd="0" presId="urn:microsoft.com/office/officeart/2008/layout/LinedList"/>
    <dgm:cxn modelId="{D22B49DE-0DC6-4EB5-AE3A-47E7663D29FA}" type="presOf" srcId="{908DFDC9-A65A-4709-97DB-230C3975F1B5}" destId="{20955415-1BB1-48BA-B461-688A6609EF67}" srcOrd="0" destOrd="0" presId="urn:microsoft.com/office/officeart/2008/layout/LinedList"/>
    <dgm:cxn modelId="{7F24DDE4-7C4E-4AC2-89AA-27EA09FC0027}" srcId="{B4EECE66-2834-4279-B193-5437826CC81B}" destId="{6C9D55CA-27A5-4D2B-B67E-5BE6542C3A16}" srcOrd="6" destOrd="0" parTransId="{AB80945C-36AA-4F9C-B687-E421EA22CF72}" sibTransId="{39B6AC34-00A2-4607-87FE-5A95E809E282}"/>
    <dgm:cxn modelId="{3A7200F1-057F-4A32-8174-41AB9BB8401B}" type="presOf" srcId="{861D5737-2E9A-4DD6-A24E-89938CD1705E}" destId="{69929CB8-CF42-4FB0-B886-50B4BE610276}" srcOrd="0" destOrd="0" presId="urn:microsoft.com/office/officeart/2008/layout/LinedList"/>
    <dgm:cxn modelId="{970ADF6F-B1AE-4E47-B057-D88B713F3171}" type="presParOf" srcId="{ED706220-E259-4998-BE26-774BC92AF57D}" destId="{0EAF7D1E-7355-4090-A428-8A46A15A7573}" srcOrd="0" destOrd="0" presId="urn:microsoft.com/office/officeart/2008/layout/LinedList"/>
    <dgm:cxn modelId="{642CB3F7-B067-49C0-B1CC-09AF2878C378}" type="presParOf" srcId="{ED706220-E259-4998-BE26-774BC92AF57D}" destId="{0BE59C80-CBFE-4AA9-B27A-17D92F671867}" srcOrd="1" destOrd="0" presId="urn:microsoft.com/office/officeart/2008/layout/LinedList"/>
    <dgm:cxn modelId="{210CC66F-CD5E-437A-B605-B9286DB85E2F}" type="presParOf" srcId="{0BE59C80-CBFE-4AA9-B27A-17D92F671867}" destId="{2B34F9B8-AF73-4A16-99C4-21FE4035FEDD}" srcOrd="0" destOrd="0" presId="urn:microsoft.com/office/officeart/2008/layout/LinedList"/>
    <dgm:cxn modelId="{A714F4CA-4868-4D39-A5BD-9371F8B2C9FB}" type="presParOf" srcId="{0BE59C80-CBFE-4AA9-B27A-17D92F671867}" destId="{AB6223E7-8649-4F38-A221-DFAF26109926}" srcOrd="1" destOrd="0" presId="urn:microsoft.com/office/officeart/2008/layout/LinedList"/>
    <dgm:cxn modelId="{67FAECDB-4349-4726-B889-A7E4A0AF4636}" type="presParOf" srcId="{ED706220-E259-4998-BE26-774BC92AF57D}" destId="{BDFD61C3-C3E2-481B-8D47-844447B0B411}" srcOrd="2" destOrd="0" presId="urn:microsoft.com/office/officeart/2008/layout/LinedList"/>
    <dgm:cxn modelId="{621C13B8-4712-4174-B894-A89C2FD52037}" type="presParOf" srcId="{ED706220-E259-4998-BE26-774BC92AF57D}" destId="{C05CA1BC-BEB7-4980-AB5F-1B074B67A22D}" srcOrd="3" destOrd="0" presId="urn:microsoft.com/office/officeart/2008/layout/LinedList"/>
    <dgm:cxn modelId="{D929451B-0069-47C5-9EBA-213C78FDE097}" type="presParOf" srcId="{C05CA1BC-BEB7-4980-AB5F-1B074B67A22D}" destId="{2E1524EB-9874-4E9B-BA0E-DCDFAD4E229B}" srcOrd="0" destOrd="0" presId="urn:microsoft.com/office/officeart/2008/layout/LinedList"/>
    <dgm:cxn modelId="{BE2C52FD-BA02-4E95-B726-81C55AC95DE1}" type="presParOf" srcId="{C05CA1BC-BEB7-4980-AB5F-1B074B67A22D}" destId="{5DC64C95-888C-4A18-811F-C2A14A0AD3FF}" srcOrd="1" destOrd="0" presId="urn:microsoft.com/office/officeart/2008/layout/LinedList"/>
    <dgm:cxn modelId="{602839AE-6CDD-4F77-87E0-9B8BD3727F1E}" type="presParOf" srcId="{ED706220-E259-4998-BE26-774BC92AF57D}" destId="{A7834D2D-E054-46CF-9654-1930B4EF4862}" srcOrd="4" destOrd="0" presId="urn:microsoft.com/office/officeart/2008/layout/LinedList"/>
    <dgm:cxn modelId="{29B8F936-87AC-4DBE-B237-BFAD4034C98F}" type="presParOf" srcId="{ED706220-E259-4998-BE26-774BC92AF57D}" destId="{A630F558-8463-479E-BC1C-DE8C22D8DEED}" srcOrd="5" destOrd="0" presId="urn:microsoft.com/office/officeart/2008/layout/LinedList"/>
    <dgm:cxn modelId="{C631968F-FF8D-4B78-94C1-467DF95A87B6}" type="presParOf" srcId="{A630F558-8463-479E-BC1C-DE8C22D8DEED}" destId="{B7CB254D-4AF0-4431-A624-ECA1698A383A}" srcOrd="0" destOrd="0" presId="urn:microsoft.com/office/officeart/2008/layout/LinedList"/>
    <dgm:cxn modelId="{841AFBA0-428F-4B07-9469-9F425ECD5A47}" type="presParOf" srcId="{A630F558-8463-479E-BC1C-DE8C22D8DEED}" destId="{1741F11E-D0E8-43C1-8C9D-D03083780FFA}" srcOrd="1" destOrd="0" presId="urn:microsoft.com/office/officeart/2008/layout/LinedList"/>
    <dgm:cxn modelId="{805E3C25-40AF-4B55-95C1-EBC2A8F71C76}" type="presParOf" srcId="{ED706220-E259-4998-BE26-774BC92AF57D}" destId="{2DE19025-EE7D-432F-842A-469183C845DE}" srcOrd="6" destOrd="0" presId="urn:microsoft.com/office/officeart/2008/layout/LinedList"/>
    <dgm:cxn modelId="{073C2389-CDFA-46B7-99B4-64824981AB6F}" type="presParOf" srcId="{ED706220-E259-4998-BE26-774BC92AF57D}" destId="{2404EF4B-9C85-499C-9237-DE296028305C}" srcOrd="7" destOrd="0" presId="urn:microsoft.com/office/officeart/2008/layout/LinedList"/>
    <dgm:cxn modelId="{C25E0DA7-E81D-44B5-8995-667352494CC4}" type="presParOf" srcId="{2404EF4B-9C85-499C-9237-DE296028305C}" destId="{5DC02C0B-F002-4027-B587-65D80EF0AA30}" srcOrd="0" destOrd="0" presId="urn:microsoft.com/office/officeart/2008/layout/LinedList"/>
    <dgm:cxn modelId="{A97D16BD-4BBB-42B2-B2A8-ABFA7A3FD391}" type="presParOf" srcId="{2404EF4B-9C85-499C-9237-DE296028305C}" destId="{6F60F7F8-33E9-49EF-B446-A6493613392A}" srcOrd="1" destOrd="0" presId="urn:microsoft.com/office/officeart/2008/layout/LinedList"/>
    <dgm:cxn modelId="{F11DE8D5-6F04-43F7-AF4B-0502DCE34ED6}" type="presParOf" srcId="{ED706220-E259-4998-BE26-774BC92AF57D}" destId="{F0FB2EAE-53E6-41C8-BC0C-E0331AE5757D}" srcOrd="8" destOrd="0" presId="urn:microsoft.com/office/officeart/2008/layout/LinedList"/>
    <dgm:cxn modelId="{ACCDEB67-4352-44EB-B40B-E80855188F93}" type="presParOf" srcId="{ED706220-E259-4998-BE26-774BC92AF57D}" destId="{768DB5F4-4DBF-49DB-A3CA-08E666748901}" srcOrd="9" destOrd="0" presId="urn:microsoft.com/office/officeart/2008/layout/LinedList"/>
    <dgm:cxn modelId="{21D3B107-0D6D-4DD7-998A-CEB17269EB09}" type="presParOf" srcId="{768DB5F4-4DBF-49DB-A3CA-08E666748901}" destId="{69929CB8-CF42-4FB0-B886-50B4BE610276}" srcOrd="0" destOrd="0" presId="urn:microsoft.com/office/officeart/2008/layout/LinedList"/>
    <dgm:cxn modelId="{26FB2C5A-640C-4C2F-A7BD-21F218E8EBC5}" type="presParOf" srcId="{768DB5F4-4DBF-49DB-A3CA-08E666748901}" destId="{9FFB759F-10A0-4F5B-B806-CC8183063FBC}" srcOrd="1" destOrd="0" presId="urn:microsoft.com/office/officeart/2008/layout/LinedList"/>
    <dgm:cxn modelId="{D6D45867-09BB-4A5D-86B4-CD07C3AEE914}" type="presParOf" srcId="{ED706220-E259-4998-BE26-774BC92AF57D}" destId="{8A1EA8F9-82C6-4D6E-B08F-265855C76DCC}" srcOrd="10" destOrd="0" presId="urn:microsoft.com/office/officeart/2008/layout/LinedList"/>
    <dgm:cxn modelId="{F2D1AFB8-8F2E-4494-928F-CA95A3E2845F}" type="presParOf" srcId="{ED706220-E259-4998-BE26-774BC92AF57D}" destId="{0A7B04C7-1085-493F-81BC-D80B51017ED6}" srcOrd="11" destOrd="0" presId="urn:microsoft.com/office/officeart/2008/layout/LinedList"/>
    <dgm:cxn modelId="{8E3CD2C0-0ECE-4546-B9AB-B2B2D2C55EE9}" type="presParOf" srcId="{0A7B04C7-1085-493F-81BC-D80B51017ED6}" destId="{DF80EC35-48A5-46C5-B71E-693C482D97EB}" srcOrd="0" destOrd="0" presId="urn:microsoft.com/office/officeart/2008/layout/LinedList"/>
    <dgm:cxn modelId="{249453AF-DFDA-4086-8F0C-D54DBCFDAB25}" type="presParOf" srcId="{0A7B04C7-1085-493F-81BC-D80B51017ED6}" destId="{E37FC3D8-88B8-4727-B816-92FEBE3D8890}" srcOrd="1" destOrd="0" presId="urn:microsoft.com/office/officeart/2008/layout/LinedList"/>
    <dgm:cxn modelId="{75357DDC-92B7-4048-ADD9-A1A7E440FF18}" type="presParOf" srcId="{ED706220-E259-4998-BE26-774BC92AF57D}" destId="{8C97FFEE-9AAB-4AE5-B410-69F4EA8EAA1A}" srcOrd="12" destOrd="0" presId="urn:microsoft.com/office/officeart/2008/layout/LinedList"/>
    <dgm:cxn modelId="{01B6795E-BB82-41F3-BC9D-17699FA175E9}" type="presParOf" srcId="{ED706220-E259-4998-BE26-774BC92AF57D}" destId="{7FEB0693-5395-429B-B727-997D4B5940B1}" srcOrd="13" destOrd="0" presId="urn:microsoft.com/office/officeart/2008/layout/LinedList"/>
    <dgm:cxn modelId="{D4747E1D-5AA4-48CB-837B-9F7AED65E6B8}" type="presParOf" srcId="{7FEB0693-5395-429B-B727-997D4B5940B1}" destId="{2FA13B4D-E7CD-450C-814D-97ACA011A4B2}" srcOrd="0" destOrd="0" presId="urn:microsoft.com/office/officeart/2008/layout/LinedList"/>
    <dgm:cxn modelId="{5EC90C75-148A-429C-8BCD-00606A4019E8}" type="presParOf" srcId="{7FEB0693-5395-429B-B727-997D4B5940B1}" destId="{E8166AE4-A873-4809-946C-A2622912CB85}" srcOrd="1" destOrd="0" presId="urn:microsoft.com/office/officeart/2008/layout/LinedList"/>
    <dgm:cxn modelId="{E499DFB6-C707-4B9D-8B28-DB3D0B74F5F1}" type="presParOf" srcId="{ED706220-E259-4998-BE26-774BC92AF57D}" destId="{8BC8C174-43C0-496F-AAD8-63573BDFCB7D}" srcOrd="14" destOrd="0" presId="urn:microsoft.com/office/officeart/2008/layout/LinedList"/>
    <dgm:cxn modelId="{ADBBABAB-EF09-4BE0-B5DE-C6A530BE2394}" type="presParOf" srcId="{ED706220-E259-4998-BE26-774BC92AF57D}" destId="{F00A0A71-457A-4C16-B8BC-0204738081E3}" srcOrd="15" destOrd="0" presId="urn:microsoft.com/office/officeart/2008/layout/LinedList"/>
    <dgm:cxn modelId="{A8EF94FF-C7BC-43B4-A3AB-0FC2AFF63375}" type="presParOf" srcId="{F00A0A71-457A-4C16-B8BC-0204738081E3}" destId="{6F8B9879-D24F-49B9-978D-5B987E516488}" srcOrd="0" destOrd="0" presId="urn:microsoft.com/office/officeart/2008/layout/LinedList"/>
    <dgm:cxn modelId="{B830DF57-0520-4469-B78F-58E65D254787}" type="presParOf" srcId="{F00A0A71-457A-4C16-B8BC-0204738081E3}" destId="{61EE1E56-4865-4C19-BFE2-9DB62F6275E6}" srcOrd="1" destOrd="0" presId="urn:microsoft.com/office/officeart/2008/layout/LinedList"/>
    <dgm:cxn modelId="{D5C0C045-3A0C-4329-909E-C20B7E10EF17}" type="presParOf" srcId="{ED706220-E259-4998-BE26-774BC92AF57D}" destId="{3F365ED7-7369-4382-95C8-4915009CB10B}" srcOrd="16" destOrd="0" presId="urn:microsoft.com/office/officeart/2008/layout/LinedList"/>
    <dgm:cxn modelId="{30776075-ABAA-49BC-92E4-55D334AF569F}" type="presParOf" srcId="{ED706220-E259-4998-BE26-774BC92AF57D}" destId="{493A61DB-6DBB-44D5-A74C-2C6B25310665}" srcOrd="17" destOrd="0" presId="urn:microsoft.com/office/officeart/2008/layout/LinedList"/>
    <dgm:cxn modelId="{458C3258-A163-46D7-95AD-25DBBD69E1E0}" type="presParOf" srcId="{493A61DB-6DBB-44D5-A74C-2C6B25310665}" destId="{607FED10-2F65-4D1B-9C1A-603405148CD8}" srcOrd="0" destOrd="0" presId="urn:microsoft.com/office/officeart/2008/layout/LinedList"/>
    <dgm:cxn modelId="{27E0B956-4988-4F09-8C84-623924F00DC3}" type="presParOf" srcId="{493A61DB-6DBB-44D5-A74C-2C6B25310665}" destId="{C12AFBB8-33F5-4983-9455-E6230D258328}" srcOrd="1" destOrd="0" presId="urn:microsoft.com/office/officeart/2008/layout/LinedList"/>
    <dgm:cxn modelId="{729FCCF2-6E42-4673-AEF5-45416D233A2B}" type="presParOf" srcId="{ED706220-E259-4998-BE26-774BC92AF57D}" destId="{A51ECF85-3578-4196-9341-B9A509E23A73}" srcOrd="18" destOrd="0" presId="urn:microsoft.com/office/officeart/2008/layout/LinedList"/>
    <dgm:cxn modelId="{A399334A-E889-4E35-A3D4-3A0EA46ED622}" type="presParOf" srcId="{ED706220-E259-4998-BE26-774BC92AF57D}" destId="{356CFA2A-51CE-4F35-8B92-8095A0ED6C8D}" srcOrd="19" destOrd="0" presId="urn:microsoft.com/office/officeart/2008/layout/LinedList"/>
    <dgm:cxn modelId="{ECB49B2B-663F-4D1D-B5AE-1F85C65626D4}" type="presParOf" srcId="{356CFA2A-51CE-4F35-8B92-8095A0ED6C8D}" destId="{FCB05E82-5CA7-4E07-8EF9-9190160E99C7}" srcOrd="0" destOrd="0" presId="urn:microsoft.com/office/officeart/2008/layout/LinedList"/>
    <dgm:cxn modelId="{E72681D7-B81C-469D-A4CA-4B5147CD1DD9}" type="presParOf" srcId="{356CFA2A-51CE-4F35-8B92-8095A0ED6C8D}" destId="{97A3840C-0859-4AC4-AB8B-EDC59DFE0601}" srcOrd="1" destOrd="0" presId="urn:microsoft.com/office/officeart/2008/layout/LinedList"/>
    <dgm:cxn modelId="{00E4D8FC-BA3D-40E6-9640-BFA524BE0C0F}" type="presParOf" srcId="{ED706220-E259-4998-BE26-774BC92AF57D}" destId="{73414DCB-5DA8-401D-916C-369B7DA9438A}" srcOrd="20" destOrd="0" presId="urn:microsoft.com/office/officeart/2008/layout/LinedList"/>
    <dgm:cxn modelId="{15D6FB5E-14BC-4F84-BBA8-98E3170FC40F}" type="presParOf" srcId="{ED706220-E259-4998-BE26-774BC92AF57D}" destId="{1DB3BE2D-980A-4F3F-8C9E-3279772154CC}" srcOrd="21" destOrd="0" presId="urn:microsoft.com/office/officeart/2008/layout/LinedList"/>
    <dgm:cxn modelId="{0A50049B-47EB-4830-B988-EE56183A4052}" type="presParOf" srcId="{1DB3BE2D-980A-4F3F-8C9E-3279772154CC}" destId="{D64CB21D-FC78-4B64-986A-70A9E6AD75C9}" srcOrd="0" destOrd="0" presId="urn:microsoft.com/office/officeart/2008/layout/LinedList"/>
    <dgm:cxn modelId="{5D98B32F-27BA-49BE-B7F1-EB23C2B53B4F}" type="presParOf" srcId="{1DB3BE2D-980A-4F3F-8C9E-3279772154CC}" destId="{E8464CA1-4801-4892-9630-8B7E8270216D}" srcOrd="1" destOrd="0" presId="urn:microsoft.com/office/officeart/2008/layout/LinedList"/>
    <dgm:cxn modelId="{CD06BEA9-0522-4732-83FF-24D08733C4F8}" type="presParOf" srcId="{ED706220-E259-4998-BE26-774BC92AF57D}" destId="{1663803A-DF92-4FB8-9558-5BDEB1467B88}" srcOrd="22" destOrd="0" presId="urn:microsoft.com/office/officeart/2008/layout/LinedList"/>
    <dgm:cxn modelId="{59821F99-5841-42F7-ADE5-C2DBCD5FA327}" type="presParOf" srcId="{ED706220-E259-4998-BE26-774BC92AF57D}" destId="{355FC153-61BC-4984-A24E-79B1283448F0}" srcOrd="23" destOrd="0" presId="urn:microsoft.com/office/officeart/2008/layout/LinedList"/>
    <dgm:cxn modelId="{EEC01893-8447-49B5-8110-A5E190FDF53B}" type="presParOf" srcId="{355FC153-61BC-4984-A24E-79B1283448F0}" destId="{20955415-1BB1-48BA-B461-688A6609EF67}" srcOrd="0" destOrd="0" presId="urn:microsoft.com/office/officeart/2008/layout/LinedList"/>
    <dgm:cxn modelId="{A4A961D0-0701-4DCC-ACFA-161C78F04112}" type="presParOf" srcId="{355FC153-61BC-4984-A24E-79B1283448F0}" destId="{FDE09A5D-2CB3-40DE-82FE-64920F0191E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507C75-F334-404F-B3E0-597E4A51952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705AB3F-C94C-40B8-B4F4-9A340F18E074}">
      <dgm:prSet custT="1"/>
      <dgm:spPr/>
      <dgm:t>
        <a:bodyPr/>
        <a:lstStyle/>
        <a:p>
          <a:r>
            <a:rPr lang="en-US" sz="2200" b="0" i="0" dirty="0">
              <a:latin typeface="Times New Roman" panose="02020603050405020304" pitchFamily="18" charset="0"/>
              <a:cs typeface="Times New Roman" panose="02020603050405020304" pitchFamily="18" charset="0"/>
            </a:rPr>
            <a:t>Walmart was first opened in 1962 as a single discount store by Rogers over the intention of selling more items with less price as their tagline “Everyday low prices on a broad assortment- anytime, anywhere” .</a:t>
          </a:r>
          <a:endParaRPr lang="en-US" sz="2200" dirty="0"/>
        </a:p>
      </dgm:t>
    </dgm:pt>
    <dgm:pt modelId="{37726676-7424-4016-8FE7-365FCB93D808}" type="parTrans" cxnId="{6D77023A-4D21-4513-89F4-B0700CBD61F1}">
      <dgm:prSet/>
      <dgm:spPr/>
      <dgm:t>
        <a:bodyPr/>
        <a:lstStyle/>
        <a:p>
          <a:endParaRPr lang="en-US"/>
        </a:p>
      </dgm:t>
    </dgm:pt>
    <dgm:pt modelId="{BA0B2D8A-D1E4-484F-B315-ECC018972694}" type="sibTrans" cxnId="{6D77023A-4D21-4513-89F4-B0700CBD61F1}">
      <dgm:prSet/>
      <dgm:spPr/>
      <dgm:t>
        <a:bodyPr/>
        <a:lstStyle/>
        <a:p>
          <a:endParaRPr lang="en-US"/>
        </a:p>
      </dgm:t>
    </dgm:pt>
    <dgm:pt modelId="{A244A534-6883-4CF9-8027-4A6F9D3D6889}">
      <dgm:prSet custT="1"/>
      <dgm:spPr/>
      <dgm:t>
        <a:bodyPr/>
        <a:lstStyle/>
        <a:p>
          <a:r>
            <a:rPr lang="en-US" sz="2200" b="0" i="0" dirty="0">
              <a:latin typeface="Times New Roman" panose="02020603050405020304" pitchFamily="18" charset="0"/>
              <a:cs typeface="Times New Roman" panose="02020603050405020304" pitchFamily="18" charset="0"/>
            </a:rPr>
            <a:t>As per our research Walmart has 4,743 stores in the U.S. along with 599 Stores of Sam’s Club and 6,101 Walmart International stores which concludes up to 11,443 stores overall.</a:t>
          </a:r>
          <a:endParaRPr lang="en-US" sz="2200" dirty="0">
            <a:latin typeface="Times New Roman" panose="02020603050405020304" pitchFamily="18" charset="0"/>
            <a:cs typeface="Times New Roman" panose="02020603050405020304" pitchFamily="18" charset="0"/>
          </a:endParaRPr>
        </a:p>
      </dgm:t>
    </dgm:pt>
    <dgm:pt modelId="{82508529-DDD7-441B-920F-823308FA1259}" type="parTrans" cxnId="{78648CDF-E2CC-45E1-94DD-35B6DB077931}">
      <dgm:prSet/>
      <dgm:spPr/>
      <dgm:t>
        <a:bodyPr/>
        <a:lstStyle/>
        <a:p>
          <a:endParaRPr lang="en-US"/>
        </a:p>
      </dgm:t>
    </dgm:pt>
    <dgm:pt modelId="{C5CB0578-4730-4CFD-AB26-BB923DA46A15}" type="sibTrans" cxnId="{78648CDF-E2CC-45E1-94DD-35B6DB077931}">
      <dgm:prSet/>
      <dgm:spPr/>
      <dgm:t>
        <a:bodyPr/>
        <a:lstStyle/>
        <a:p>
          <a:endParaRPr lang="en-US"/>
        </a:p>
      </dgm:t>
    </dgm:pt>
    <dgm:pt modelId="{976E429F-21A1-4E07-89C7-50D840BC5412}">
      <dgm:prSet custT="1"/>
      <dgm:spPr/>
      <dgm:t>
        <a:bodyPr/>
        <a:lstStyle/>
        <a:p>
          <a:r>
            <a:rPr lang="en-US" sz="2200" b="0" i="0" dirty="0">
              <a:latin typeface="Times New Roman" panose="02020603050405020304" pitchFamily="18" charset="0"/>
              <a:cs typeface="Times New Roman" panose="02020603050405020304" pitchFamily="18" charset="0"/>
            </a:rPr>
            <a:t>This store has several subsidiaries in various geographical locations which is difficult for retailers to track the business profits and understand the customer needs.</a:t>
          </a:r>
          <a:endParaRPr lang="en-US" sz="2200" dirty="0">
            <a:latin typeface="Times New Roman" panose="02020603050405020304" pitchFamily="18" charset="0"/>
            <a:cs typeface="Times New Roman" panose="02020603050405020304" pitchFamily="18" charset="0"/>
          </a:endParaRPr>
        </a:p>
      </dgm:t>
    </dgm:pt>
    <dgm:pt modelId="{7102181D-D53A-4D37-B3B7-82D4CF5EEE56}" type="parTrans" cxnId="{771C7912-4A79-4C12-81B7-BAE3FE0D21BB}">
      <dgm:prSet/>
      <dgm:spPr/>
      <dgm:t>
        <a:bodyPr/>
        <a:lstStyle/>
        <a:p>
          <a:endParaRPr lang="en-US"/>
        </a:p>
      </dgm:t>
    </dgm:pt>
    <dgm:pt modelId="{37B8B46B-31BC-4A98-A1A9-D1EE44C4EFC3}" type="sibTrans" cxnId="{771C7912-4A79-4C12-81B7-BAE3FE0D21BB}">
      <dgm:prSet/>
      <dgm:spPr/>
      <dgm:t>
        <a:bodyPr/>
        <a:lstStyle/>
        <a:p>
          <a:endParaRPr lang="en-US"/>
        </a:p>
      </dgm:t>
    </dgm:pt>
    <dgm:pt modelId="{F0DE4115-67CF-400A-B6E5-6A624A7EF7A7}" type="pres">
      <dgm:prSet presAssocID="{01507C75-F334-404F-B3E0-597E4A519527}" presName="vert0" presStyleCnt="0">
        <dgm:presLayoutVars>
          <dgm:dir/>
          <dgm:animOne val="branch"/>
          <dgm:animLvl val="lvl"/>
        </dgm:presLayoutVars>
      </dgm:prSet>
      <dgm:spPr/>
    </dgm:pt>
    <dgm:pt modelId="{C3438D2B-ADB8-4FA5-8868-9EF19D397C9D}" type="pres">
      <dgm:prSet presAssocID="{F705AB3F-C94C-40B8-B4F4-9A340F18E074}" presName="thickLine" presStyleLbl="alignNode1" presStyleIdx="0" presStyleCnt="3"/>
      <dgm:spPr/>
    </dgm:pt>
    <dgm:pt modelId="{7D9C86D7-C460-4C85-9DA5-A98D90B0A0E9}" type="pres">
      <dgm:prSet presAssocID="{F705AB3F-C94C-40B8-B4F4-9A340F18E074}" presName="horz1" presStyleCnt="0"/>
      <dgm:spPr/>
    </dgm:pt>
    <dgm:pt modelId="{BE7F8388-5022-427D-9DE4-2E36B0A1E1B4}" type="pres">
      <dgm:prSet presAssocID="{F705AB3F-C94C-40B8-B4F4-9A340F18E074}" presName="tx1" presStyleLbl="revTx" presStyleIdx="0" presStyleCnt="3"/>
      <dgm:spPr/>
    </dgm:pt>
    <dgm:pt modelId="{D6775D61-5A4B-4B96-9FBC-CE959D391511}" type="pres">
      <dgm:prSet presAssocID="{F705AB3F-C94C-40B8-B4F4-9A340F18E074}" presName="vert1" presStyleCnt="0"/>
      <dgm:spPr/>
    </dgm:pt>
    <dgm:pt modelId="{A25A37B9-B044-4E8C-A147-08435DE6FB41}" type="pres">
      <dgm:prSet presAssocID="{A244A534-6883-4CF9-8027-4A6F9D3D6889}" presName="thickLine" presStyleLbl="alignNode1" presStyleIdx="1" presStyleCnt="3"/>
      <dgm:spPr/>
    </dgm:pt>
    <dgm:pt modelId="{1B2D4D74-4A40-4BA6-AC23-C4B081685C48}" type="pres">
      <dgm:prSet presAssocID="{A244A534-6883-4CF9-8027-4A6F9D3D6889}" presName="horz1" presStyleCnt="0"/>
      <dgm:spPr/>
    </dgm:pt>
    <dgm:pt modelId="{9A771AA0-A391-4D64-95F4-4B3473E21DDB}" type="pres">
      <dgm:prSet presAssocID="{A244A534-6883-4CF9-8027-4A6F9D3D6889}" presName="tx1" presStyleLbl="revTx" presStyleIdx="1" presStyleCnt="3"/>
      <dgm:spPr/>
    </dgm:pt>
    <dgm:pt modelId="{3E33C3CF-C9AD-405B-87F6-CE5D7E139DD0}" type="pres">
      <dgm:prSet presAssocID="{A244A534-6883-4CF9-8027-4A6F9D3D6889}" presName="vert1" presStyleCnt="0"/>
      <dgm:spPr/>
    </dgm:pt>
    <dgm:pt modelId="{C35A2F41-D921-4AB5-ADC0-DA2A48A611C4}" type="pres">
      <dgm:prSet presAssocID="{976E429F-21A1-4E07-89C7-50D840BC5412}" presName="thickLine" presStyleLbl="alignNode1" presStyleIdx="2" presStyleCnt="3"/>
      <dgm:spPr/>
    </dgm:pt>
    <dgm:pt modelId="{98BDCBF2-E6EC-4FC0-A5D0-D5761C111F3F}" type="pres">
      <dgm:prSet presAssocID="{976E429F-21A1-4E07-89C7-50D840BC5412}" presName="horz1" presStyleCnt="0"/>
      <dgm:spPr/>
    </dgm:pt>
    <dgm:pt modelId="{7CE279D1-9021-46C7-8DF3-BD46F9595922}" type="pres">
      <dgm:prSet presAssocID="{976E429F-21A1-4E07-89C7-50D840BC5412}" presName="tx1" presStyleLbl="revTx" presStyleIdx="2" presStyleCnt="3"/>
      <dgm:spPr/>
    </dgm:pt>
    <dgm:pt modelId="{FF249E2C-4D6B-41AC-897E-DDD026A0861B}" type="pres">
      <dgm:prSet presAssocID="{976E429F-21A1-4E07-89C7-50D840BC5412}" presName="vert1" presStyleCnt="0"/>
      <dgm:spPr/>
    </dgm:pt>
  </dgm:ptLst>
  <dgm:cxnLst>
    <dgm:cxn modelId="{771C7912-4A79-4C12-81B7-BAE3FE0D21BB}" srcId="{01507C75-F334-404F-B3E0-597E4A519527}" destId="{976E429F-21A1-4E07-89C7-50D840BC5412}" srcOrd="2" destOrd="0" parTransId="{7102181D-D53A-4D37-B3B7-82D4CF5EEE56}" sibTransId="{37B8B46B-31BC-4A98-A1A9-D1EE44C4EFC3}"/>
    <dgm:cxn modelId="{6D77023A-4D21-4513-89F4-B0700CBD61F1}" srcId="{01507C75-F334-404F-B3E0-597E4A519527}" destId="{F705AB3F-C94C-40B8-B4F4-9A340F18E074}" srcOrd="0" destOrd="0" parTransId="{37726676-7424-4016-8FE7-365FCB93D808}" sibTransId="{BA0B2D8A-D1E4-484F-B315-ECC018972694}"/>
    <dgm:cxn modelId="{0AEE475C-E8DE-413C-97BD-E27718900547}" type="presOf" srcId="{976E429F-21A1-4E07-89C7-50D840BC5412}" destId="{7CE279D1-9021-46C7-8DF3-BD46F9595922}" srcOrd="0" destOrd="0" presId="urn:microsoft.com/office/officeart/2008/layout/LinedList"/>
    <dgm:cxn modelId="{32B1E35C-A583-414D-99A1-E6E1F9780663}" type="presOf" srcId="{01507C75-F334-404F-B3E0-597E4A519527}" destId="{F0DE4115-67CF-400A-B6E5-6A624A7EF7A7}" srcOrd="0" destOrd="0" presId="urn:microsoft.com/office/officeart/2008/layout/LinedList"/>
    <dgm:cxn modelId="{BA4AC143-8065-4191-AA80-2595DB1AC819}" type="presOf" srcId="{A244A534-6883-4CF9-8027-4A6F9D3D6889}" destId="{9A771AA0-A391-4D64-95F4-4B3473E21DDB}" srcOrd="0" destOrd="0" presId="urn:microsoft.com/office/officeart/2008/layout/LinedList"/>
    <dgm:cxn modelId="{6D8AA896-6D5E-4AD0-B0F7-FB778C09BCBD}" type="presOf" srcId="{F705AB3F-C94C-40B8-B4F4-9A340F18E074}" destId="{BE7F8388-5022-427D-9DE4-2E36B0A1E1B4}" srcOrd="0" destOrd="0" presId="urn:microsoft.com/office/officeart/2008/layout/LinedList"/>
    <dgm:cxn modelId="{78648CDF-E2CC-45E1-94DD-35B6DB077931}" srcId="{01507C75-F334-404F-B3E0-597E4A519527}" destId="{A244A534-6883-4CF9-8027-4A6F9D3D6889}" srcOrd="1" destOrd="0" parTransId="{82508529-DDD7-441B-920F-823308FA1259}" sibTransId="{C5CB0578-4730-4CFD-AB26-BB923DA46A15}"/>
    <dgm:cxn modelId="{6D1B8B2D-C584-4EBB-92D5-A722E82EE68D}" type="presParOf" srcId="{F0DE4115-67CF-400A-B6E5-6A624A7EF7A7}" destId="{C3438D2B-ADB8-4FA5-8868-9EF19D397C9D}" srcOrd="0" destOrd="0" presId="urn:microsoft.com/office/officeart/2008/layout/LinedList"/>
    <dgm:cxn modelId="{4876C01A-F4A6-4C12-B808-7B75475BADFB}" type="presParOf" srcId="{F0DE4115-67CF-400A-B6E5-6A624A7EF7A7}" destId="{7D9C86D7-C460-4C85-9DA5-A98D90B0A0E9}" srcOrd="1" destOrd="0" presId="urn:microsoft.com/office/officeart/2008/layout/LinedList"/>
    <dgm:cxn modelId="{71728C8B-60C0-41CE-AFF6-51EEE2343F96}" type="presParOf" srcId="{7D9C86D7-C460-4C85-9DA5-A98D90B0A0E9}" destId="{BE7F8388-5022-427D-9DE4-2E36B0A1E1B4}" srcOrd="0" destOrd="0" presId="urn:microsoft.com/office/officeart/2008/layout/LinedList"/>
    <dgm:cxn modelId="{E7E93817-B415-4EBA-BCAF-D20D7A3AA9E0}" type="presParOf" srcId="{7D9C86D7-C460-4C85-9DA5-A98D90B0A0E9}" destId="{D6775D61-5A4B-4B96-9FBC-CE959D391511}" srcOrd="1" destOrd="0" presId="urn:microsoft.com/office/officeart/2008/layout/LinedList"/>
    <dgm:cxn modelId="{DC9F59FF-D729-41C4-BA50-4B348EA2D475}" type="presParOf" srcId="{F0DE4115-67CF-400A-B6E5-6A624A7EF7A7}" destId="{A25A37B9-B044-4E8C-A147-08435DE6FB41}" srcOrd="2" destOrd="0" presId="urn:microsoft.com/office/officeart/2008/layout/LinedList"/>
    <dgm:cxn modelId="{96B7E81C-0491-4532-A8E6-DB3690040202}" type="presParOf" srcId="{F0DE4115-67CF-400A-B6E5-6A624A7EF7A7}" destId="{1B2D4D74-4A40-4BA6-AC23-C4B081685C48}" srcOrd="3" destOrd="0" presId="urn:microsoft.com/office/officeart/2008/layout/LinedList"/>
    <dgm:cxn modelId="{2B49A33B-D0D5-4BCB-B8DF-7A30B72BE92B}" type="presParOf" srcId="{1B2D4D74-4A40-4BA6-AC23-C4B081685C48}" destId="{9A771AA0-A391-4D64-95F4-4B3473E21DDB}" srcOrd="0" destOrd="0" presId="urn:microsoft.com/office/officeart/2008/layout/LinedList"/>
    <dgm:cxn modelId="{70F6C566-4363-43ED-8320-E9A8512BB666}" type="presParOf" srcId="{1B2D4D74-4A40-4BA6-AC23-C4B081685C48}" destId="{3E33C3CF-C9AD-405B-87F6-CE5D7E139DD0}" srcOrd="1" destOrd="0" presId="urn:microsoft.com/office/officeart/2008/layout/LinedList"/>
    <dgm:cxn modelId="{A6FDC171-049C-4DED-8129-2BFECAC5EC0E}" type="presParOf" srcId="{F0DE4115-67CF-400A-B6E5-6A624A7EF7A7}" destId="{C35A2F41-D921-4AB5-ADC0-DA2A48A611C4}" srcOrd="4" destOrd="0" presId="urn:microsoft.com/office/officeart/2008/layout/LinedList"/>
    <dgm:cxn modelId="{49F8606D-3950-4989-B902-119567262316}" type="presParOf" srcId="{F0DE4115-67CF-400A-B6E5-6A624A7EF7A7}" destId="{98BDCBF2-E6EC-4FC0-A5D0-D5761C111F3F}" srcOrd="5" destOrd="0" presId="urn:microsoft.com/office/officeart/2008/layout/LinedList"/>
    <dgm:cxn modelId="{F9B4910F-F8A2-4708-A679-073BF14AE0A7}" type="presParOf" srcId="{98BDCBF2-E6EC-4FC0-A5D0-D5761C111F3F}" destId="{7CE279D1-9021-46C7-8DF3-BD46F9595922}" srcOrd="0" destOrd="0" presId="urn:microsoft.com/office/officeart/2008/layout/LinedList"/>
    <dgm:cxn modelId="{4D0CB2D0-F2E4-4441-9AC0-07EA8CD2E830}" type="presParOf" srcId="{98BDCBF2-E6EC-4FC0-A5D0-D5761C111F3F}" destId="{FF249E2C-4D6B-41AC-897E-DDD026A0861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60552A-D0B7-4244-AD9C-5F4D6980E7C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6CC3D3-2529-4533-BE4C-E8CC13DEDA56}">
      <dgm:prSet/>
      <dgm:spPr/>
      <dgm:t>
        <a:bodyPr/>
        <a:lstStyle/>
        <a:p>
          <a:pPr>
            <a:lnSpc>
              <a:spcPct val="100000"/>
            </a:lnSpc>
          </a:pPr>
          <a:r>
            <a:rPr lang="en-US" b="0" i="0"/>
            <a:t>Data Collection</a:t>
          </a:r>
          <a:endParaRPr lang="en-US"/>
        </a:p>
      </dgm:t>
    </dgm:pt>
    <dgm:pt modelId="{67543E2B-EB20-471D-A326-34F4933FCEF4}" type="parTrans" cxnId="{92ADB971-DAD8-42E3-B07B-88F5EAA36A48}">
      <dgm:prSet/>
      <dgm:spPr/>
      <dgm:t>
        <a:bodyPr/>
        <a:lstStyle/>
        <a:p>
          <a:endParaRPr lang="en-US"/>
        </a:p>
      </dgm:t>
    </dgm:pt>
    <dgm:pt modelId="{0CEB081B-CA5D-4A97-8470-1BED904A2E19}" type="sibTrans" cxnId="{92ADB971-DAD8-42E3-B07B-88F5EAA36A48}">
      <dgm:prSet/>
      <dgm:spPr/>
      <dgm:t>
        <a:bodyPr/>
        <a:lstStyle/>
        <a:p>
          <a:endParaRPr lang="en-US"/>
        </a:p>
      </dgm:t>
    </dgm:pt>
    <dgm:pt modelId="{75BA9CE6-DE33-4AF3-8AD7-BC3812FF07FF}">
      <dgm:prSet/>
      <dgm:spPr/>
      <dgm:t>
        <a:bodyPr/>
        <a:lstStyle/>
        <a:p>
          <a:pPr>
            <a:lnSpc>
              <a:spcPct val="100000"/>
            </a:lnSpc>
          </a:pPr>
          <a:r>
            <a:rPr lang="en-US" b="0" i="0"/>
            <a:t>Data Pre-Processing</a:t>
          </a:r>
          <a:endParaRPr lang="en-US"/>
        </a:p>
      </dgm:t>
    </dgm:pt>
    <dgm:pt modelId="{4908EB2D-539A-4B0A-97BB-0F384D2A2CA7}" type="parTrans" cxnId="{BFFC4F58-EEF8-4E8F-9258-8A76B9371EC2}">
      <dgm:prSet/>
      <dgm:spPr/>
      <dgm:t>
        <a:bodyPr/>
        <a:lstStyle/>
        <a:p>
          <a:endParaRPr lang="en-US"/>
        </a:p>
      </dgm:t>
    </dgm:pt>
    <dgm:pt modelId="{6F0D00F6-95C6-43C5-9199-024A3CDA3E0D}" type="sibTrans" cxnId="{BFFC4F58-EEF8-4E8F-9258-8A76B9371EC2}">
      <dgm:prSet/>
      <dgm:spPr/>
      <dgm:t>
        <a:bodyPr/>
        <a:lstStyle/>
        <a:p>
          <a:endParaRPr lang="en-US"/>
        </a:p>
      </dgm:t>
    </dgm:pt>
    <dgm:pt modelId="{401FC1B4-6728-46E3-8720-51C140398056}">
      <dgm:prSet/>
      <dgm:spPr/>
      <dgm:t>
        <a:bodyPr/>
        <a:lstStyle/>
        <a:p>
          <a:pPr>
            <a:lnSpc>
              <a:spcPct val="100000"/>
            </a:lnSpc>
          </a:pPr>
          <a:r>
            <a:rPr lang="en-US" b="0" i="0"/>
            <a:t>Visualization Design</a:t>
          </a:r>
          <a:endParaRPr lang="en-US"/>
        </a:p>
      </dgm:t>
    </dgm:pt>
    <dgm:pt modelId="{23ACB87E-695C-4879-A1D0-893DA7D2226B}" type="parTrans" cxnId="{904AC8B2-5DEC-4BD5-B20E-0593EC215FF3}">
      <dgm:prSet/>
      <dgm:spPr/>
      <dgm:t>
        <a:bodyPr/>
        <a:lstStyle/>
        <a:p>
          <a:endParaRPr lang="en-US"/>
        </a:p>
      </dgm:t>
    </dgm:pt>
    <dgm:pt modelId="{4E1D9E1A-9D25-43C3-AAFF-7EC4990998A6}" type="sibTrans" cxnId="{904AC8B2-5DEC-4BD5-B20E-0593EC215FF3}">
      <dgm:prSet/>
      <dgm:spPr/>
      <dgm:t>
        <a:bodyPr/>
        <a:lstStyle/>
        <a:p>
          <a:endParaRPr lang="en-US"/>
        </a:p>
      </dgm:t>
    </dgm:pt>
    <dgm:pt modelId="{12EC2B60-97E8-4997-9AF2-AE10E96190C3}">
      <dgm:prSet/>
      <dgm:spPr/>
      <dgm:t>
        <a:bodyPr/>
        <a:lstStyle/>
        <a:p>
          <a:pPr>
            <a:lnSpc>
              <a:spcPct val="100000"/>
            </a:lnSpc>
          </a:pPr>
          <a:r>
            <a:rPr lang="en-US" b="0" i="0"/>
            <a:t>Tableau Operation</a:t>
          </a:r>
          <a:endParaRPr lang="en-US"/>
        </a:p>
      </dgm:t>
    </dgm:pt>
    <dgm:pt modelId="{79824975-65ED-4564-A922-5D99F8922F21}" type="parTrans" cxnId="{DD44DA20-C620-47C1-883B-408925DF8CC6}">
      <dgm:prSet/>
      <dgm:spPr/>
      <dgm:t>
        <a:bodyPr/>
        <a:lstStyle/>
        <a:p>
          <a:endParaRPr lang="en-US"/>
        </a:p>
      </dgm:t>
    </dgm:pt>
    <dgm:pt modelId="{1CB638DB-0511-4805-A228-EC3D55170001}" type="sibTrans" cxnId="{DD44DA20-C620-47C1-883B-408925DF8CC6}">
      <dgm:prSet/>
      <dgm:spPr/>
      <dgm:t>
        <a:bodyPr/>
        <a:lstStyle/>
        <a:p>
          <a:endParaRPr lang="en-US"/>
        </a:p>
      </dgm:t>
    </dgm:pt>
    <dgm:pt modelId="{9022EE99-75A5-451F-95A7-AD78BD319873}" type="pres">
      <dgm:prSet presAssocID="{B760552A-D0B7-4244-AD9C-5F4D6980E7C2}" presName="root" presStyleCnt="0">
        <dgm:presLayoutVars>
          <dgm:dir/>
          <dgm:resizeHandles val="exact"/>
        </dgm:presLayoutVars>
      </dgm:prSet>
      <dgm:spPr/>
    </dgm:pt>
    <dgm:pt modelId="{C7076107-0EA0-4880-8776-7407C7A600E9}" type="pres">
      <dgm:prSet presAssocID="{616CC3D3-2529-4533-BE4C-E8CC13DEDA56}" presName="compNode" presStyleCnt="0"/>
      <dgm:spPr/>
    </dgm:pt>
    <dgm:pt modelId="{D824BD76-AFCC-4A94-A79C-C0ECAFD59D8E}" type="pres">
      <dgm:prSet presAssocID="{616CC3D3-2529-4533-BE4C-E8CC13DEDA56}" presName="bgRect" presStyleLbl="bgShp" presStyleIdx="0" presStyleCnt="4"/>
      <dgm:spPr/>
    </dgm:pt>
    <dgm:pt modelId="{88280B6F-7A74-455E-B692-26C50014AF35}" type="pres">
      <dgm:prSet presAssocID="{616CC3D3-2529-4533-BE4C-E8CC13DEDA5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D71FB8-8AB9-42E7-988C-17BFA4DB7D48}" type="pres">
      <dgm:prSet presAssocID="{616CC3D3-2529-4533-BE4C-E8CC13DEDA56}" presName="spaceRect" presStyleCnt="0"/>
      <dgm:spPr/>
    </dgm:pt>
    <dgm:pt modelId="{4E42BF23-D759-46F4-8A0E-A411B2D79C96}" type="pres">
      <dgm:prSet presAssocID="{616CC3D3-2529-4533-BE4C-E8CC13DEDA56}" presName="parTx" presStyleLbl="revTx" presStyleIdx="0" presStyleCnt="4">
        <dgm:presLayoutVars>
          <dgm:chMax val="0"/>
          <dgm:chPref val="0"/>
        </dgm:presLayoutVars>
      </dgm:prSet>
      <dgm:spPr/>
    </dgm:pt>
    <dgm:pt modelId="{5D3F151F-7C7F-4F51-A7D8-4BD41AD213B6}" type="pres">
      <dgm:prSet presAssocID="{0CEB081B-CA5D-4A97-8470-1BED904A2E19}" presName="sibTrans" presStyleCnt="0"/>
      <dgm:spPr/>
    </dgm:pt>
    <dgm:pt modelId="{B1563BE3-D3D4-4C31-AF99-E3DCC750ABAE}" type="pres">
      <dgm:prSet presAssocID="{75BA9CE6-DE33-4AF3-8AD7-BC3812FF07FF}" presName="compNode" presStyleCnt="0"/>
      <dgm:spPr/>
    </dgm:pt>
    <dgm:pt modelId="{DAD24C51-3B00-4147-8EF3-372F927FD1A8}" type="pres">
      <dgm:prSet presAssocID="{75BA9CE6-DE33-4AF3-8AD7-BC3812FF07FF}" presName="bgRect" presStyleLbl="bgShp" presStyleIdx="1" presStyleCnt="4"/>
      <dgm:spPr/>
    </dgm:pt>
    <dgm:pt modelId="{C2E532A6-5E30-4442-85FE-045A6E1E39AA}" type="pres">
      <dgm:prSet presAssocID="{75BA9CE6-DE33-4AF3-8AD7-BC3812FF07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C6AD4373-6D44-4E84-9360-E5EFD98E88C0}" type="pres">
      <dgm:prSet presAssocID="{75BA9CE6-DE33-4AF3-8AD7-BC3812FF07FF}" presName="spaceRect" presStyleCnt="0"/>
      <dgm:spPr/>
    </dgm:pt>
    <dgm:pt modelId="{8A1FF0FE-4FC3-4C95-B60F-A2B4F62DA37C}" type="pres">
      <dgm:prSet presAssocID="{75BA9CE6-DE33-4AF3-8AD7-BC3812FF07FF}" presName="parTx" presStyleLbl="revTx" presStyleIdx="1" presStyleCnt="4">
        <dgm:presLayoutVars>
          <dgm:chMax val="0"/>
          <dgm:chPref val="0"/>
        </dgm:presLayoutVars>
      </dgm:prSet>
      <dgm:spPr/>
    </dgm:pt>
    <dgm:pt modelId="{F706B374-37DD-4968-AE90-739CD0373C9F}" type="pres">
      <dgm:prSet presAssocID="{6F0D00F6-95C6-43C5-9199-024A3CDA3E0D}" presName="sibTrans" presStyleCnt="0"/>
      <dgm:spPr/>
    </dgm:pt>
    <dgm:pt modelId="{9E94BCDF-DE1D-421F-B5E1-BBB6FDF4BD5A}" type="pres">
      <dgm:prSet presAssocID="{401FC1B4-6728-46E3-8720-51C140398056}" presName="compNode" presStyleCnt="0"/>
      <dgm:spPr/>
    </dgm:pt>
    <dgm:pt modelId="{F55231B4-4523-4C3D-B947-8A945D8EAAF7}" type="pres">
      <dgm:prSet presAssocID="{401FC1B4-6728-46E3-8720-51C140398056}" presName="bgRect" presStyleLbl="bgShp" presStyleIdx="2" presStyleCnt="4"/>
      <dgm:spPr/>
    </dgm:pt>
    <dgm:pt modelId="{EA35E813-EA26-49C7-8D5E-526F20E96738}" type="pres">
      <dgm:prSet presAssocID="{401FC1B4-6728-46E3-8720-51C14039805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ye"/>
        </a:ext>
      </dgm:extLst>
    </dgm:pt>
    <dgm:pt modelId="{1FBEDADA-ECA3-41FF-AD40-C5F3825B1BD7}" type="pres">
      <dgm:prSet presAssocID="{401FC1B4-6728-46E3-8720-51C140398056}" presName="spaceRect" presStyleCnt="0"/>
      <dgm:spPr/>
    </dgm:pt>
    <dgm:pt modelId="{ED0BF3C7-5EF9-4FBE-8E3D-E29B04257602}" type="pres">
      <dgm:prSet presAssocID="{401FC1B4-6728-46E3-8720-51C140398056}" presName="parTx" presStyleLbl="revTx" presStyleIdx="2" presStyleCnt="4">
        <dgm:presLayoutVars>
          <dgm:chMax val="0"/>
          <dgm:chPref val="0"/>
        </dgm:presLayoutVars>
      </dgm:prSet>
      <dgm:spPr/>
    </dgm:pt>
    <dgm:pt modelId="{729E9E32-8F35-4008-8179-8711EB4DF932}" type="pres">
      <dgm:prSet presAssocID="{4E1D9E1A-9D25-43C3-AAFF-7EC4990998A6}" presName="sibTrans" presStyleCnt="0"/>
      <dgm:spPr/>
    </dgm:pt>
    <dgm:pt modelId="{EA38C1CD-6A5B-43FE-ACBE-D6D3A9F03FAD}" type="pres">
      <dgm:prSet presAssocID="{12EC2B60-97E8-4997-9AF2-AE10E96190C3}" presName="compNode" presStyleCnt="0"/>
      <dgm:spPr/>
    </dgm:pt>
    <dgm:pt modelId="{706187FE-6914-42B1-A8EF-95DB42936397}" type="pres">
      <dgm:prSet presAssocID="{12EC2B60-97E8-4997-9AF2-AE10E96190C3}" presName="bgRect" presStyleLbl="bgShp" presStyleIdx="3" presStyleCnt="4"/>
      <dgm:spPr/>
    </dgm:pt>
    <dgm:pt modelId="{310A2477-5189-4797-9C88-4B1D04DDD376}" type="pres">
      <dgm:prSet presAssocID="{12EC2B60-97E8-4997-9AF2-AE10E96190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A951557A-1DDD-47E7-9541-4C7F71D7EF4A}" type="pres">
      <dgm:prSet presAssocID="{12EC2B60-97E8-4997-9AF2-AE10E96190C3}" presName="spaceRect" presStyleCnt="0"/>
      <dgm:spPr/>
    </dgm:pt>
    <dgm:pt modelId="{FA921201-7692-459B-AA60-54555C1AA5F3}" type="pres">
      <dgm:prSet presAssocID="{12EC2B60-97E8-4997-9AF2-AE10E96190C3}" presName="parTx" presStyleLbl="revTx" presStyleIdx="3" presStyleCnt="4">
        <dgm:presLayoutVars>
          <dgm:chMax val="0"/>
          <dgm:chPref val="0"/>
        </dgm:presLayoutVars>
      </dgm:prSet>
      <dgm:spPr/>
    </dgm:pt>
  </dgm:ptLst>
  <dgm:cxnLst>
    <dgm:cxn modelId="{DD44DA20-C620-47C1-883B-408925DF8CC6}" srcId="{B760552A-D0B7-4244-AD9C-5F4D6980E7C2}" destId="{12EC2B60-97E8-4997-9AF2-AE10E96190C3}" srcOrd="3" destOrd="0" parTransId="{79824975-65ED-4564-A922-5D99F8922F21}" sibTransId="{1CB638DB-0511-4805-A228-EC3D55170001}"/>
    <dgm:cxn modelId="{ED2F8934-E1B2-4717-8357-6EFF6E3BD323}" type="presOf" srcId="{75BA9CE6-DE33-4AF3-8AD7-BC3812FF07FF}" destId="{8A1FF0FE-4FC3-4C95-B60F-A2B4F62DA37C}" srcOrd="0" destOrd="0" presId="urn:microsoft.com/office/officeart/2018/2/layout/IconVerticalSolidList"/>
    <dgm:cxn modelId="{8C778C3A-0ED3-411A-B33E-DF4F36A23B64}" type="presOf" srcId="{B760552A-D0B7-4244-AD9C-5F4D6980E7C2}" destId="{9022EE99-75A5-451F-95A7-AD78BD319873}" srcOrd="0" destOrd="0" presId="urn:microsoft.com/office/officeart/2018/2/layout/IconVerticalSolidList"/>
    <dgm:cxn modelId="{942E993B-B711-4A96-BC1D-2DD17A8BB80D}" type="presOf" srcId="{401FC1B4-6728-46E3-8720-51C140398056}" destId="{ED0BF3C7-5EF9-4FBE-8E3D-E29B04257602}" srcOrd="0" destOrd="0" presId="urn:microsoft.com/office/officeart/2018/2/layout/IconVerticalSolidList"/>
    <dgm:cxn modelId="{92ADB971-DAD8-42E3-B07B-88F5EAA36A48}" srcId="{B760552A-D0B7-4244-AD9C-5F4D6980E7C2}" destId="{616CC3D3-2529-4533-BE4C-E8CC13DEDA56}" srcOrd="0" destOrd="0" parTransId="{67543E2B-EB20-471D-A326-34F4933FCEF4}" sibTransId="{0CEB081B-CA5D-4A97-8470-1BED904A2E19}"/>
    <dgm:cxn modelId="{BFFC4F58-EEF8-4E8F-9258-8A76B9371EC2}" srcId="{B760552A-D0B7-4244-AD9C-5F4D6980E7C2}" destId="{75BA9CE6-DE33-4AF3-8AD7-BC3812FF07FF}" srcOrd="1" destOrd="0" parTransId="{4908EB2D-539A-4B0A-97BB-0F384D2A2CA7}" sibTransId="{6F0D00F6-95C6-43C5-9199-024A3CDA3E0D}"/>
    <dgm:cxn modelId="{904AC8B2-5DEC-4BD5-B20E-0593EC215FF3}" srcId="{B760552A-D0B7-4244-AD9C-5F4D6980E7C2}" destId="{401FC1B4-6728-46E3-8720-51C140398056}" srcOrd="2" destOrd="0" parTransId="{23ACB87E-695C-4879-A1D0-893DA7D2226B}" sibTransId="{4E1D9E1A-9D25-43C3-AAFF-7EC4990998A6}"/>
    <dgm:cxn modelId="{3A1032DF-D673-401E-A4CB-A41D08E0CDFF}" type="presOf" srcId="{616CC3D3-2529-4533-BE4C-E8CC13DEDA56}" destId="{4E42BF23-D759-46F4-8A0E-A411B2D79C96}" srcOrd="0" destOrd="0" presId="urn:microsoft.com/office/officeart/2018/2/layout/IconVerticalSolidList"/>
    <dgm:cxn modelId="{AB02F8F0-39D3-4D10-8C83-1D4626B6E776}" type="presOf" srcId="{12EC2B60-97E8-4997-9AF2-AE10E96190C3}" destId="{FA921201-7692-459B-AA60-54555C1AA5F3}" srcOrd="0" destOrd="0" presId="urn:microsoft.com/office/officeart/2018/2/layout/IconVerticalSolidList"/>
    <dgm:cxn modelId="{3423D71E-10CB-4FFE-A863-0474359252B9}" type="presParOf" srcId="{9022EE99-75A5-451F-95A7-AD78BD319873}" destId="{C7076107-0EA0-4880-8776-7407C7A600E9}" srcOrd="0" destOrd="0" presId="urn:microsoft.com/office/officeart/2018/2/layout/IconVerticalSolidList"/>
    <dgm:cxn modelId="{9122E070-BF46-430B-8E5B-A62215F0A136}" type="presParOf" srcId="{C7076107-0EA0-4880-8776-7407C7A600E9}" destId="{D824BD76-AFCC-4A94-A79C-C0ECAFD59D8E}" srcOrd="0" destOrd="0" presId="urn:microsoft.com/office/officeart/2018/2/layout/IconVerticalSolidList"/>
    <dgm:cxn modelId="{B0518D2E-FAFC-461E-A4F1-886915C27182}" type="presParOf" srcId="{C7076107-0EA0-4880-8776-7407C7A600E9}" destId="{88280B6F-7A74-455E-B692-26C50014AF35}" srcOrd="1" destOrd="0" presId="urn:microsoft.com/office/officeart/2018/2/layout/IconVerticalSolidList"/>
    <dgm:cxn modelId="{02E82EE7-2CFE-412F-8BF9-FFA51B91E1E2}" type="presParOf" srcId="{C7076107-0EA0-4880-8776-7407C7A600E9}" destId="{A3D71FB8-8AB9-42E7-988C-17BFA4DB7D48}" srcOrd="2" destOrd="0" presId="urn:microsoft.com/office/officeart/2018/2/layout/IconVerticalSolidList"/>
    <dgm:cxn modelId="{922400C7-FF16-47C9-A828-83B68925296D}" type="presParOf" srcId="{C7076107-0EA0-4880-8776-7407C7A600E9}" destId="{4E42BF23-D759-46F4-8A0E-A411B2D79C96}" srcOrd="3" destOrd="0" presId="urn:microsoft.com/office/officeart/2018/2/layout/IconVerticalSolidList"/>
    <dgm:cxn modelId="{B8470237-D7F1-4CFC-A108-3C4C0461BB05}" type="presParOf" srcId="{9022EE99-75A5-451F-95A7-AD78BD319873}" destId="{5D3F151F-7C7F-4F51-A7D8-4BD41AD213B6}" srcOrd="1" destOrd="0" presId="urn:microsoft.com/office/officeart/2018/2/layout/IconVerticalSolidList"/>
    <dgm:cxn modelId="{F8E2FB70-D2FB-4A4A-92AE-9F52E138B686}" type="presParOf" srcId="{9022EE99-75A5-451F-95A7-AD78BD319873}" destId="{B1563BE3-D3D4-4C31-AF99-E3DCC750ABAE}" srcOrd="2" destOrd="0" presId="urn:microsoft.com/office/officeart/2018/2/layout/IconVerticalSolidList"/>
    <dgm:cxn modelId="{9E6E551E-63C7-4528-B1EB-26BEF86DC0C1}" type="presParOf" srcId="{B1563BE3-D3D4-4C31-AF99-E3DCC750ABAE}" destId="{DAD24C51-3B00-4147-8EF3-372F927FD1A8}" srcOrd="0" destOrd="0" presId="urn:microsoft.com/office/officeart/2018/2/layout/IconVerticalSolidList"/>
    <dgm:cxn modelId="{C5E8E66D-0614-48BF-9A80-4C2B6AAA07CC}" type="presParOf" srcId="{B1563BE3-D3D4-4C31-AF99-E3DCC750ABAE}" destId="{C2E532A6-5E30-4442-85FE-045A6E1E39AA}" srcOrd="1" destOrd="0" presId="urn:microsoft.com/office/officeart/2018/2/layout/IconVerticalSolidList"/>
    <dgm:cxn modelId="{813F34FC-115F-4F7D-B3FD-8CC674F3B7E5}" type="presParOf" srcId="{B1563BE3-D3D4-4C31-AF99-E3DCC750ABAE}" destId="{C6AD4373-6D44-4E84-9360-E5EFD98E88C0}" srcOrd="2" destOrd="0" presId="urn:microsoft.com/office/officeart/2018/2/layout/IconVerticalSolidList"/>
    <dgm:cxn modelId="{15E6D83E-448A-4ADA-A53C-EDE7A0614F16}" type="presParOf" srcId="{B1563BE3-D3D4-4C31-AF99-E3DCC750ABAE}" destId="{8A1FF0FE-4FC3-4C95-B60F-A2B4F62DA37C}" srcOrd="3" destOrd="0" presId="urn:microsoft.com/office/officeart/2018/2/layout/IconVerticalSolidList"/>
    <dgm:cxn modelId="{668BE002-BE45-4103-96C2-14C155400D12}" type="presParOf" srcId="{9022EE99-75A5-451F-95A7-AD78BD319873}" destId="{F706B374-37DD-4968-AE90-739CD0373C9F}" srcOrd="3" destOrd="0" presId="urn:microsoft.com/office/officeart/2018/2/layout/IconVerticalSolidList"/>
    <dgm:cxn modelId="{6CA476EE-0694-4F2F-AB2A-B61725717BA5}" type="presParOf" srcId="{9022EE99-75A5-451F-95A7-AD78BD319873}" destId="{9E94BCDF-DE1D-421F-B5E1-BBB6FDF4BD5A}" srcOrd="4" destOrd="0" presId="urn:microsoft.com/office/officeart/2018/2/layout/IconVerticalSolidList"/>
    <dgm:cxn modelId="{27726D55-C4FE-44A2-85AD-C57BFAAFDCF3}" type="presParOf" srcId="{9E94BCDF-DE1D-421F-B5E1-BBB6FDF4BD5A}" destId="{F55231B4-4523-4C3D-B947-8A945D8EAAF7}" srcOrd="0" destOrd="0" presId="urn:microsoft.com/office/officeart/2018/2/layout/IconVerticalSolidList"/>
    <dgm:cxn modelId="{B1B4D66C-D12F-48CC-80EC-849C97BB8DF9}" type="presParOf" srcId="{9E94BCDF-DE1D-421F-B5E1-BBB6FDF4BD5A}" destId="{EA35E813-EA26-49C7-8D5E-526F20E96738}" srcOrd="1" destOrd="0" presId="urn:microsoft.com/office/officeart/2018/2/layout/IconVerticalSolidList"/>
    <dgm:cxn modelId="{A0D1B442-CEA6-4B04-9068-FB4D89F51C3C}" type="presParOf" srcId="{9E94BCDF-DE1D-421F-B5E1-BBB6FDF4BD5A}" destId="{1FBEDADA-ECA3-41FF-AD40-C5F3825B1BD7}" srcOrd="2" destOrd="0" presId="urn:microsoft.com/office/officeart/2018/2/layout/IconVerticalSolidList"/>
    <dgm:cxn modelId="{CC643214-05EC-4190-964E-36F7462B2FD2}" type="presParOf" srcId="{9E94BCDF-DE1D-421F-B5E1-BBB6FDF4BD5A}" destId="{ED0BF3C7-5EF9-4FBE-8E3D-E29B04257602}" srcOrd="3" destOrd="0" presId="urn:microsoft.com/office/officeart/2018/2/layout/IconVerticalSolidList"/>
    <dgm:cxn modelId="{55C05E29-803D-403B-A678-1A7185E148C0}" type="presParOf" srcId="{9022EE99-75A5-451F-95A7-AD78BD319873}" destId="{729E9E32-8F35-4008-8179-8711EB4DF932}" srcOrd="5" destOrd="0" presId="urn:microsoft.com/office/officeart/2018/2/layout/IconVerticalSolidList"/>
    <dgm:cxn modelId="{589147A5-8722-4A79-BBAD-DF86D62E4462}" type="presParOf" srcId="{9022EE99-75A5-451F-95A7-AD78BD319873}" destId="{EA38C1CD-6A5B-43FE-ACBE-D6D3A9F03FAD}" srcOrd="6" destOrd="0" presId="urn:microsoft.com/office/officeart/2018/2/layout/IconVerticalSolidList"/>
    <dgm:cxn modelId="{90489028-1F59-4F36-891D-2507B275D4FB}" type="presParOf" srcId="{EA38C1CD-6A5B-43FE-ACBE-D6D3A9F03FAD}" destId="{706187FE-6914-42B1-A8EF-95DB42936397}" srcOrd="0" destOrd="0" presId="urn:microsoft.com/office/officeart/2018/2/layout/IconVerticalSolidList"/>
    <dgm:cxn modelId="{5879FCC7-80D1-4629-B58D-D4B9D3DF2B8B}" type="presParOf" srcId="{EA38C1CD-6A5B-43FE-ACBE-D6D3A9F03FAD}" destId="{310A2477-5189-4797-9C88-4B1D04DDD376}" srcOrd="1" destOrd="0" presId="urn:microsoft.com/office/officeart/2018/2/layout/IconVerticalSolidList"/>
    <dgm:cxn modelId="{F2F50A5A-D9DE-4A7E-8998-31B78D7E8C2E}" type="presParOf" srcId="{EA38C1CD-6A5B-43FE-ACBE-D6D3A9F03FAD}" destId="{A951557A-1DDD-47E7-9541-4C7F71D7EF4A}" srcOrd="2" destOrd="0" presId="urn:microsoft.com/office/officeart/2018/2/layout/IconVerticalSolidList"/>
    <dgm:cxn modelId="{4F487559-3ED1-40D4-9875-95AD810839C4}" type="presParOf" srcId="{EA38C1CD-6A5B-43FE-ACBE-D6D3A9F03FAD}" destId="{FA921201-7692-459B-AA60-54555C1AA5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97B7FB-AFAF-436E-A699-19034AB3F500}"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49224F77-CB3A-4166-92A1-D26CFAD329A3}">
      <dgm:prSet/>
      <dgm:spPr/>
      <dgm:t>
        <a:bodyPr/>
        <a:lstStyle/>
        <a:p>
          <a:r>
            <a:rPr lang="en-US" b="0" i="0"/>
            <a:t>Dataset obtained from kaggle contains five different files namely,</a:t>
          </a:r>
          <a:endParaRPr lang="en-US"/>
        </a:p>
      </dgm:t>
    </dgm:pt>
    <dgm:pt modelId="{F5D2826D-CAFB-442C-808C-A896837543BC}" type="parTrans" cxnId="{2B6C20C3-0DB5-4A7B-A450-F59EF114507D}">
      <dgm:prSet/>
      <dgm:spPr/>
      <dgm:t>
        <a:bodyPr/>
        <a:lstStyle/>
        <a:p>
          <a:endParaRPr lang="en-US"/>
        </a:p>
      </dgm:t>
    </dgm:pt>
    <dgm:pt modelId="{E8CE9330-EF92-43CE-B06A-3DBA3E54EEE0}" type="sibTrans" cxnId="{2B6C20C3-0DB5-4A7B-A450-F59EF114507D}">
      <dgm:prSet/>
      <dgm:spPr/>
      <dgm:t>
        <a:bodyPr/>
        <a:lstStyle/>
        <a:p>
          <a:endParaRPr lang="en-US"/>
        </a:p>
      </dgm:t>
    </dgm:pt>
    <dgm:pt modelId="{3F63D9C9-ED3D-46C0-89C0-840A79E00726}">
      <dgm:prSet/>
      <dgm:spPr/>
      <dgm:t>
        <a:bodyPr/>
        <a:lstStyle/>
        <a:p>
          <a:r>
            <a:rPr lang="en-US" b="0" i="0"/>
            <a:t>Stores</a:t>
          </a:r>
          <a:endParaRPr lang="en-US"/>
        </a:p>
      </dgm:t>
    </dgm:pt>
    <dgm:pt modelId="{030AF698-B57B-49C0-9B69-66FCE678B31C}" type="parTrans" cxnId="{BD86F96D-6074-410A-9BED-31266F145CFA}">
      <dgm:prSet/>
      <dgm:spPr/>
      <dgm:t>
        <a:bodyPr/>
        <a:lstStyle/>
        <a:p>
          <a:endParaRPr lang="en-US"/>
        </a:p>
      </dgm:t>
    </dgm:pt>
    <dgm:pt modelId="{146DC424-05C1-4466-B769-C33358DA3D7D}" type="sibTrans" cxnId="{BD86F96D-6074-410A-9BED-31266F145CFA}">
      <dgm:prSet/>
      <dgm:spPr/>
      <dgm:t>
        <a:bodyPr/>
        <a:lstStyle/>
        <a:p>
          <a:endParaRPr lang="en-US"/>
        </a:p>
      </dgm:t>
    </dgm:pt>
    <dgm:pt modelId="{86482D22-AADB-4618-96C3-A21BE7F8BF77}">
      <dgm:prSet/>
      <dgm:spPr/>
      <dgm:t>
        <a:bodyPr/>
        <a:lstStyle/>
        <a:p>
          <a:r>
            <a:rPr lang="en-US" b="0" i="0"/>
            <a:t>Features</a:t>
          </a:r>
          <a:endParaRPr lang="en-US"/>
        </a:p>
      </dgm:t>
    </dgm:pt>
    <dgm:pt modelId="{A0B61054-6DF3-4E5C-A4A1-93EAB285ED3E}" type="parTrans" cxnId="{C01E3066-229F-4799-B2BF-263C7FE44494}">
      <dgm:prSet/>
      <dgm:spPr/>
      <dgm:t>
        <a:bodyPr/>
        <a:lstStyle/>
        <a:p>
          <a:endParaRPr lang="en-US"/>
        </a:p>
      </dgm:t>
    </dgm:pt>
    <dgm:pt modelId="{A423354B-8F9D-4688-A98E-28B375C54D24}" type="sibTrans" cxnId="{C01E3066-229F-4799-B2BF-263C7FE44494}">
      <dgm:prSet/>
      <dgm:spPr/>
      <dgm:t>
        <a:bodyPr/>
        <a:lstStyle/>
        <a:p>
          <a:endParaRPr lang="en-US"/>
        </a:p>
      </dgm:t>
    </dgm:pt>
    <dgm:pt modelId="{7F761B6B-C270-46BF-90DE-F1E6B6CE273D}">
      <dgm:prSet/>
      <dgm:spPr/>
      <dgm:t>
        <a:bodyPr/>
        <a:lstStyle/>
        <a:p>
          <a:r>
            <a:rPr lang="en-US" b="0" i="0"/>
            <a:t>Train</a:t>
          </a:r>
          <a:endParaRPr lang="en-US"/>
        </a:p>
      </dgm:t>
    </dgm:pt>
    <dgm:pt modelId="{5B641413-457F-4E41-8F5F-660855EC5D45}" type="parTrans" cxnId="{FD6CDC15-2C02-4078-9492-B16A303DBD62}">
      <dgm:prSet/>
      <dgm:spPr/>
      <dgm:t>
        <a:bodyPr/>
        <a:lstStyle/>
        <a:p>
          <a:endParaRPr lang="en-US"/>
        </a:p>
      </dgm:t>
    </dgm:pt>
    <dgm:pt modelId="{CC92C80E-7CBB-40D3-9B1F-263088AC66FD}" type="sibTrans" cxnId="{FD6CDC15-2C02-4078-9492-B16A303DBD62}">
      <dgm:prSet/>
      <dgm:spPr/>
      <dgm:t>
        <a:bodyPr/>
        <a:lstStyle/>
        <a:p>
          <a:endParaRPr lang="en-US"/>
        </a:p>
      </dgm:t>
    </dgm:pt>
    <dgm:pt modelId="{25A5EE97-EFC5-481A-96E5-3B63C629B62A}">
      <dgm:prSet/>
      <dgm:spPr/>
      <dgm:t>
        <a:bodyPr/>
        <a:lstStyle/>
        <a:p>
          <a:r>
            <a:rPr lang="en-US" b="0" i="0"/>
            <a:t>Test</a:t>
          </a:r>
          <a:endParaRPr lang="en-US"/>
        </a:p>
      </dgm:t>
    </dgm:pt>
    <dgm:pt modelId="{10BCFC5E-7887-4D73-BE04-916E975A8F0A}" type="parTrans" cxnId="{4E0412D7-C355-4AB4-A5C1-1CF787CA57BE}">
      <dgm:prSet/>
      <dgm:spPr/>
      <dgm:t>
        <a:bodyPr/>
        <a:lstStyle/>
        <a:p>
          <a:endParaRPr lang="en-US"/>
        </a:p>
      </dgm:t>
    </dgm:pt>
    <dgm:pt modelId="{4F52FB65-9531-4F31-AEBE-70C3908B640C}" type="sibTrans" cxnId="{4E0412D7-C355-4AB4-A5C1-1CF787CA57BE}">
      <dgm:prSet/>
      <dgm:spPr/>
      <dgm:t>
        <a:bodyPr/>
        <a:lstStyle/>
        <a:p>
          <a:endParaRPr lang="en-US"/>
        </a:p>
      </dgm:t>
    </dgm:pt>
    <dgm:pt modelId="{54ED85CF-BB11-4EAA-B0B6-7D78F3ED7A96}">
      <dgm:prSet/>
      <dgm:spPr/>
      <dgm:t>
        <a:bodyPr/>
        <a:lstStyle/>
        <a:p>
          <a:r>
            <a:rPr lang="en-US" b="0" i="0"/>
            <a:t>Sample Submission</a:t>
          </a:r>
          <a:endParaRPr lang="en-US"/>
        </a:p>
      </dgm:t>
    </dgm:pt>
    <dgm:pt modelId="{686B1743-D33B-4A63-A02E-93694200929D}" type="parTrans" cxnId="{1FD5FC12-10DA-4BEF-B9F9-ADA2557D0484}">
      <dgm:prSet/>
      <dgm:spPr/>
      <dgm:t>
        <a:bodyPr/>
        <a:lstStyle/>
        <a:p>
          <a:endParaRPr lang="en-US"/>
        </a:p>
      </dgm:t>
    </dgm:pt>
    <dgm:pt modelId="{B99FC044-59E9-49EA-9A56-CE68B351AD3D}" type="sibTrans" cxnId="{1FD5FC12-10DA-4BEF-B9F9-ADA2557D0484}">
      <dgm:prSet/>
      <dgm:spPr/>
      <dgm:t>
        <a:bodyPr/>
        <a:lstStyle/>
        <a:p>
          <a:endParaRPr lang="en-US"/>
        </a:p>
      </dgm:t>
    </dgm:pt>
    <dgm:pt modelId="{4B3FE9F7-C810-4343-9D53-B5EAB664246A}">
      <dgm:prSet/>
      <dgm:spPr/>
      <dgm:t>
        <a:bodyPr/>
        <a:lstStyle/>
        <a:p>
          <a:r>
            <a:rPr lang="en-US" b="0" i="0" dirty="0"/>
            <a:t>Data which is important for data visualization has been considered and  joined such as features, Stores and Training data file to create a dataframe using pyspark in jupyter notebook. </a:t>
          </a:r>
          <a:endParaRPr lang="en-US" dirty="0"/>
        </a:p>
      </dgm:t>
    </dgm:pt>
    <dgm:pt modelId="{05BC9111-26D5-447B-9CEA-7699F9D3F69A}" type="parTrans" cxnId="{92A24328-2D3E-40A3-B3AA-D4A05DB04CFB}">
      <dgm:prSet/>
      <dgm:spPr/>
      <dgm:t>
        <a:bodyPr/>
        <a:lstStyle/>
        <a:p>
          <a:endParaRPr lang="en-US"/>
        </a:p>
      </dgm:t>
    </dgm:pt>
    <dgm:pt modelId="{CC4CAE38-E60C-466F-8FC1-FB4F9BEED106}" type="sibTrans" cxnId="{92A24328-2D3E-40A3-B3AA-D4A05DB04CFB}">
      <dgm:prSet/>
      <dgm:spPr/>
      <dgm:t>
        <a:bodyPr/>
        <a:lstStyle/>
        <a:p>
          <a:endParaRPr lang="en-US"/>
        </a:p>
      </dgm:t>
    </dgm:pt>
    <dgm:pt modelId="{37496C35-5726-4643-97B3-84E9C537CBAB}" type="pres">
      <dgm:prSet presAssocID="{6B97B7FB-AFAF-436E-A699-19034AB3F500}" presName="Name0" presStyleCnt="0">
        <dgm:presLayoutVars>
          <dgm:dir/>
          <dgm:animLvl val="lvl"/>
          <dgm:resizeHandles val="exact"/>
        </dgm:presLayoutVars>
      </dgm:prSet>
      <dgm:spPr/>
    </dgm:pt>
    <dgm:pt modelId="{89EA6B7F-61F0-46EE-9487-CC2164F2B33A}" type="pres">
      <dgm:prSet presAssocID="{4B3FE9F7-C810-4343-9D53-B5EAB664246A}" presName="boxAndChildren" presStyleCnt="0"/>
      <dgm:spPr/>
    </dgm:pt>
    <dgm:pt modelId="{A807C418-2C64-44AE-93BC-2573CF2A071D}" type="pres">
      <dgm:prSet presAssocID="{4B3FE9F7-C810-4343-9D53-B5EAB664246A}" presName="parentTextBox" presStyleLbl="node1" presStyleIdx="0" presStyleCnt="2"/>
      <dgm:spPr/>
    </dgm:pt>
    <dgm:pt modelId="{1D7214B3-A9CD-4CDF-926D-EA380F4A2A20}" type="pres">
      <dgm:prSet presAssocID="{E8CE9330-EF92-43CE-B06A-3DBA3E54EEE0}" presName="sp" presStyleCnt="0"/>
      <dgm:spPr/>
    </dgm:pt>
    <dgm:pt modelId="{7EEA2F62-545A-4FB1-903E-A898CBD78D9E}" type="pres">
      <dgm:prSet presAssocID="{49224F77-CB3A-4166-92A1-D26CFAD329A3}" presName="arrowAndChildren" presStyleCnt="0"/>
      <dgm:spPr/>
    </dgm:pt>
    <dgm:pt modelId="{5806FA00-B60D-40C2-8939-AB6DB5C50896}" type="pres">
      <dgm:prSet presAssocID="{49224F77-CB3A-4166-92A1-D26CFAD329A3}" presName="parentTextArrow" presStyleLbl="node1" presStyleIdx="0" presStyleCnt="2"/>
      <dgm:spPr/>
    </dgm:pt>
    <dgm:pt modelId="{BED1025D-583F-48A7-BD3E-C4229B7AABF3}" type="pres">
      <dgm:prSet presAssocID="{49224F77-CB3A-4166-92A1-D26CFAD329A3}" presName="arrow" presStyleLbl="node1" presStyleIdx="1" presStyleCnt="2"/>
      <dgm:spPr/>
    </dgm:pt>
    <dgm:pt modelId="{90D967EE-1D75-4626-A5E1-D0E9380E06B4}" type="pres">
      <dgm:prSet presAssocID="{49224F77-CB3A-4166-92A1-D26CFAD329A3}" presName="descendantArrow" presStyleCnt="0"/>
      <dgm:spPr/>
    </dgm:pt>
    <dgm:pt modelId="{9BFE279C-C821-4BD9-BAB8-65389A7D2973}" type="pres">
      <dgm:prSet presAssocID="{3F63D9C9-ED3D-46C0-89C0-840A79E00726}" presName="childTextArrow" presStyleLbl="fgAccFollowNode1" presStyleIdx="0" presStyleCnt="5">
        <dgm:presLayoutVars>
          <dgm:bulletEnabled val="1"/>
        </dgm:presLayoutVars>
      </dgm:prSet>
      <dgm:spPr/>
    </dgm:pt>
    <dgm:pt modelId="{C0E23A0F-668E-49B1-9511-E2738FA1C86C}" type="pres">
      <dgm:prSet presAssocID="{86482D22-AADB-4618-96C3-A21BE7F8BF77}" presName="childTextArrow" presStyleLbl="fgAccFollowNode1" presStyleIdx="1" presStyleCnt="5">
        <dgm:presLayoutVars>
          <dgm:bulletEnabled val="1"/>
        </dgm:presLayoutVars>
      </dgm:prSet>
      <dgm:spPr/>
    </dgm:pt>
    <dgm:pt modelId="{AF7FB16F-24CC-446F-811D-DE3E1E9291C2}" type="pres">
      <dgm:prSet presAssocID="{7F761B6B-C270-46BF-90DE-F1E6B6CE273D}" presName="childTextArrow" presStyleLbl="fgAccFollowNode1" presStyleIdx="2" presStyleCnt="5">
        <dgm:presLayoutVars>
          <dgm:bulletEnabled val="1"/>
        </dgm:presLayoutVars>
      </dgm:prSet>
      <dgm:spPr/>
    </dgm:pt>
    <dgm:pt modelId="{E606F927-75B8-4137-92F5-148F3E6A6C54}" type="pres">
      <dgm:prSet presAssocID="{25A5EE97-EFC5-481A-96E5-3B63C629B62A}" presName="childTextArrow" presStyleLbl="fgAccFollowNode1" presStyleIdx="3" presStyleCnt="5">
        <dgm:presLayoutVars>
          <dgm:bulletEnabled val="1"/>
        </dgm:presLayoutVars>
      </dgm:prSet>
      <dgm:spPr/>
    </dgm:pt>
    <dgm:pt modelId="{44616588-2A0E-4C71-A0C7-13663EBFB751}" type="pres">
      <dgm:prSet presAssocID="{54ED85CF-BB11-4EAA-B0B6-7D78F3ED7A96}" presName="childTextArrow" presStyleLbl="fgAccFollowNode1" presStyleIdx="4" presStyleCnt="5">
        <dgm:presLayoutVars>
          <dgm:bulletEnabled val="1"/>
        </dgm:presLayoutVars>
      </dgm:prSet>
      <dgm:spPr/>
    </dgm:pt>
  </dgm:ptLst>
  <dgm:cxnLst>
    <dgm:cxn modelId="{1FD5FC12-10DA-4BEF-B9F9-ADA2557D0484}" srcId="{49224F77-CB3A-4166-92A1-D26CFAD329A3}" destId="{54ED85CF-BB11-4EAA-B0B6-7D78F3ED7A96}" srcOrd="4" destOrd="0" parTransId="{686B1743-D33B-4A63-A02E-93694200929D}" sibTransId="{B99FC044-59E9-49EA-9A56-CE68B351AD3D}"/>
    <dgm:cxn modelId="{FD6CDC15-2C02-4078-9492-B16A303DBD62}" srcId="{49224F77-CB3A-4166-92A1-D26CFAD329A3}" destId="{7F761B6B-C270-46BF-90DE-F1E6B6CE273D}" srcOrd="2" destOrd="0" parTransId="{5B641413-457F-4E41-8F5F-660855EC5D45}" sibTransId="{CC92C80E-7CBB-40D3-9B1F-263088AC66FD}"/>
    <dgm:cxn modelId="{92A24328-2D3E-40A3-B3AA-D4A05DB04CFB}" srcId="{6B97B7FB-AFAF-436E-A699-19034AB3F500}" destId="{4B3FE9F7-C810-4343-9D53-B5EAB664246A}" srcOrd="1" destOrd="0" parTransId="{05BC9111-26D5-447B-9CEA-7699F9D3F69A}" sibTransId="{CC4CAE38-E60C-466F-8FC1-FB4F9BEED106}"/>
    <dgm:cxn modelId="{22E8583C-CA7E-4306-A9BC-C5D966C7EAC1}" type="presOf" srcId="{25A5EE97-EFC5-481A-96E5-3B63C629B62A}" destId="{E606F927-75B8-4137-92F5-148F3E6A6C54}" srcOrd="0" destOrd="0" presId="urn:microsoft.com/office/officeart/2005/8/layout/process4"/>
    <dgm:cxn modelId="{C431D25D-889F-4797-AEF5-CA0E7BE6E163}" type="presOf" srcId="{4B3FE9F7-C810-4343-9D53-B5EAB664246A}" destId="{A807C418-2C64-44AE-93BC-2573CF2A071D}" srcOrd="0" destOrd="0" presId="urn:microsoft.com/office/officeart/2005/8/layout/process4"/>
    <dgm:cxn modelId="{FFC5EF62-CC68-4833-AF70-06EAF384C661}" type="presOf" srcId="{49224F77-CB3A-4166-92A1-D26CFAD329A3}" destId="{BED1025D-583F-48A7-BD3E-C4229B7AABF3}" srcOrd="1" destOrd="0" presId="urn:microsoft.com/office/officeart/2005/8/layout/process4"/>
    <dgm:cxn modelId="{C01E3066-229F-4799-B2BF-263C7FE44494}" srcId="{49224F77-CB3A-4166-92A1-D26CFAD329A3}" destId="{86482D22-AADB-4618-96C3-A21BE7F8BF77}" srcOrd="1" destOrd="0" parTransId="{A0B61054-6DF3-4E5C-A4A1-93EAB285ED3E}" sibTransId="{A423354B-8F9D-4688-A98E-28B375C54D24}"/>
    <dgm:cxn modelId="{BD86F96D-6074-410A-9BED-31266F145CFA}" srcId="{49224F77-CB3A-4166-92A1-D26CFAD329A3}" destId="{3F63D9C9-ED3D-46C0-89C0-840A79E00726}" srcOrd="0" destOrd="0" parTransId="{030AF698-B57B-49C0-9B69-66FCE678B31C}" sibTransId="{146DC424-05C1-4466-B769-C33358DA3D7D}"/>
    <dgm:cxn modelId="{75BFBF7E-B4ED-4482-A968-0E1B11DA64C8}" type="presOf" srcId="{3F63D9C9-ED3D-46C0-89C0-840A79E00726}" destId="{9BFE279C-C821-4BD9-BAB8-65389A7D2973}" srcOrd="0" destOrd="0" presId="urn:microsoft.com/office/officeart/2005/8/layout/process4"/>
    <dgm:cxn modelId="{09B0BD81-E25F-4467-9A51-C834175FD580}" type="presOf" srcId="{54ED85CF-BB11-4EAA-B0B6-7D78F3ED7A96}" destId="{44616588-2A0E-4C71-A0C7-13663EBFB751}" srcOrd="0" destOrd="0" presId="urn:microsoft.com/office/officeart/2005/8/layout/process4"/>
    <dgm:cxn modelId="{9AFC5598-FCD6-48B0-8A9A-ADFDE1E18B56}" type="presOf" srcId="{49224F77-CB3A-4166-92A1-D26CFAD329A3}" destId="{5806FA00-B60D-40C2-8939-AB6DB5C50896}" srcOrd="0" destOrd="0" presId="urn:microsoft.com/office/officeart/2005/8/layout/process4"/>
    <dgm:cxn modelId="{BA6B7DA1-7E16-439E-96C7-380E7A3829A0}" type="presOf" srcId="{7F761B6B-C270-46BF-90DE-F1E6B6CE273D}" destId="{AF7FB16F-24CC-446F-811D-DE3E1E9291C2}" srcOrd="0" destOrd="0" presId="urn:microsoft.com/office/officeart/2005/8/layout/process4"/>
    <dgm:cxn modelId="{983A2DAB-4CB0-4FA5-A5A0-8ED408B5EF3F}" type="presOf" srcId="{86482D22-AADB-4618-96C3-A21BE7F8BF77}" destId="{C0E23A0F-668E-49B1-9511-E2738FA1C86C}" srcOrd="0" destOrd="0" presId="urn:microsoft.com/office/officeart/2005/8/layout/process4"/>
    <dgm:cxn modelId="{5981FDC1-8907-4D96-A6A1-F3CDBFEDE58A}" type="presOf" srcId="{6B97B7FB-AFAF-436E-A699-19034AB3F500}" destId="{37496C35-5726-4643-97B3-84E9C537CBAB}" srcOrd="0" destOrd="0" presId="urn:microsoft.com/office/officeart/2005/8/layout/process4"/>
    <dgm:cxn modelId="{2B6C20C3-0DB5-4A7B-A450-F59EF114507D}" srcId="{6B97B7FB-AFAF-436E-A699-19034AB3F500}" destId="{49224F77-CB3A-4166-92A1-D26CFAD329A3}" srcOrd="0" destOrd="0" parTransId="{F5D2826D-CAFB-442C-808C-A896837543BC}" sibTransId="{E8CE9330-EF92-43CE-B06A-3DBA3E54EEE0}"/>
    <dgm:cxn modelId="{4E0412D7-C355-4AB4-A5C1-1CF787CA57BE}" srcId="{49224F77-CB3A-4166-92A1-D26CFAD329A3}" destId="{25A5EE97-EFC5-481A-96E5-3B63C629B62A}" srcOrd="3" destOrd="0" parTransId="{10BCFC5E-7887-4D73-BE04-916E975A8F0A}" sibTransId="{4F52FB65-9531-4F31-AEBE-70C3908B640C}"/>
    <dgm:cxn modelId="{8251ADCE-3C10-4098-A34E-95B207D9BA64}" type="presParOf" srcId="{37496C35-5726-4643-97B3-84E9C537CBAB}" destId="{89EA6B7F-61F0-46EE-9487-CC2164F2B33A}" srcOrd="0" destOrd="0" presId="urn:microsoft.com/office/officeart/2005/8/layout/process4"/>
    <dgm:cxn modelId="{EEC81906-92CA-45E3-A577-F8CDBA341C17}" type="presParOf" srcId="{89EA6B7F-61F0-46EE-9487-CC2164F2B33A}" destId="{A807C418-2C64-44AE-93BC-2573CF2A071D}" srcOrd="0" destOrd="0" presId="urn:microsoft.com/office/officeart/2005/8/layout/process4"/>
    <dgm:cxn modelId="{C9FCA427-AAE0-465C-A06F-A722EEFADAE7}" type="presParOf" srcId="{37496C35-5726-4643-97B3-84E9C537CBAB}" destId="{1D7214B3-A9CD-4CDF-926D-EA380F4A2A20}" srcOrd="1" destOrd="0" presId="urn:microsoft.com/office/officeart/2005/8/layout/process4"/>
    <dgm:cxn modelId="{479FA71B-E16D-40D8-B04E-3BBE8A22F0E2}" type="presParOf" srcId="{37496C35-5726-4643-97B3-84E9C537CBAB}" destId="{7EEA2F62-545A-4FB1-903E-A898CBD78D9E}" srcOrd="2" destOrd="0" presId="urn:microsoft.com/office/officeart/2005/8/layout/process4"/>
    <dgm:cxn modelId="{4D6F827C-E7ED-42E1-AB54-EB2AAC126882}" type="presParOf" srcId="{7EEA2F62-545A-4FB1-903E-A898CBD78D9E}" destId="{5806FA00-B60D-40C2-8939-AB6DB5C50896}" srcOrd="0" destOrd="0" presId="urn:microsoft.com/office/officeart/2005/8/layout/process4"/>
    <dgm:cxn modelId="{1F29CA38-5C6C-42D7-A189-1FDA650CB709}" type="presParOf" srcId="{7EEA2F62-545A-4FB1-903E-A898CBD78D9E}" destId="{BED1025D-583F-48A7-BD3E-C4229B7AABF3}" srcOrd="1" destOrd="0" presId="urn:microsoft.com/office/officeart/2005/8/layout/process4"/>
    <dgm:cxn modelId="{04227E86-C147-4EF4-9791-580CBF4B4E20}" type="presParOf" srcId="{7EEA2F62-545A-4FB1-903E-A898CBD78D9E}" destId="{90D967EE-1D75-4626-A5E1-D0E9380E06B4}" srcOrd="2" destOrd="0" presId="urn:microsoft.com/office/officeart/2005/8/layout/process4"/>
    <dgm:cxn modelId="{4C713D44-D8DF-40B3-8009-600D3FCA1193}" type="presParOf" srcId="{90D967EE-1D75-4626-A5E1-D0E9380E06B4}" destId="{9BFE279C-C821-4BD9-BAB8-65389A7D2973}" srcOrd="0" destOrd="0" presId="urn:microsoft.com/office/officeart/2005/8/layout/process4"/>
    <dgm:cxn modelId="{46EEC092-F2A6-41B7-8BE1-15BBD66AD2CA}" type="presParOf" srcId="{90D967EE-1D75-4626-A5E1-D0E9380E06B4}" destId="{C0E23A0F-668E-49B1-9511-E2738FA1C86C}" srcOrd="1" destOrd="0" presId="urn:microsoft.com/office/officeart/2005/8/layout/process4"/>
    <dgm:cxn modelId="{7B5325DB-3561-4710-B974-DA5D7A9E8146}" type="presParOf" srcId="{90D967EE-1D75-4626-A5E1-D0E9380E06B4}" destId="{AF7FB16F-24CC-446F-811D-DE3E1E9291C2}" srcOrd="2" destOrd="0" presId="urn:microsoft.com/office/officeart/2005/8/layout/process4"/>
    <dgm:cxn modelId="{6FF137C7-003D-4B6C-883F-9266906DBB3E}" type="presParOf" srcId="{90D967EE-1D75-4626-A5E1-D0E9380E06B4}" destId="{E606F927-75B8-4137-92F5-148F3E6A6C54}" srcOrd="3" destOrd="0" presId="urn:microsoft.com/office/officeart/2005/8/layout/process4"/>
    <dgm:cxn modelId="{C45DB490-5A3D-4C41-8106-2A5FE0B0EB42}" type="presParOf" srcId="{90D967EE-1D75-4626-A5E1-D0E9380E06B4}" destId="{44616588-2A0E-4C71-A0C7-13663EBFB751}" srcOrd="4"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0E3AF3-6F74-4125-9A24-12F45828E1B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F3D3A7C-006E-4B89-B65C-945F16EDD287}">
      <dgm:prSet/>
      <dgm:spPr/>
      <dgm:t>
        <a:bodyPr/>
        <a:lstStyle/>
        <a:p>
          <a:r>
            <a:rPr lang="en-US" b="0" i="0"/>
            <a:t>What is Data Preprocessing</a:t>
          </a:r>
          <a:endParaRPr lang="en-US"/>
        </a:p>
      </dgm:t>
    </dgm:pt>
    <dgm:pt modelId="{24053962-3680-4D80-A59E-D755EE0AB41F}" type="parTrans" cxnId="{F4C8B855-6CBF-4398-8FD9-A42D22871C0E}">
      <dgm:prSet/>
      <dgm:spPr/>
      <dgm:t>
        <a:bodyPr/>
        <a:lstStyle/>
        <a:p>
          <a:endParaRPr lang="en-US"/>
        </a:p>
      </dgm:t>
    </dgm:pt>
    <dgm:pt modelId="{9114061B-5F11-4F83-8396-B47C3FC3D374}" type="sibTrans" cxnId="{F4C8B855-6CBF-4398-8FD9-A42D22871C0E}">
      <dgm:prSet/>
      <dgm:spPr/>
      <dgm:t>
        <a:bodyPr/>
        <a:lstStyle/>
        <a:p>
          <a:endParaRPr lang="en-US"/>
        </a:p>
      </dgm:t>
    </dgm:pt>
    <dgm:pt modelId="{BF428168-9DA5-4CB8-9333-3BEB4FE20BCF}">
      <dgm:prSet/>
      <dgm:spPr/>
      <dgm:t>
        <a:bodyPr/>
        <a:lstStyle/>
        <a:p>
          <a:r>
            <a:rPr lang="en-US" b="0" i="0"/>
            <a:t>Why do we need it</a:t>
          </a:r>
          <a:endParaRPr lang="en-US"/>
        </a:p>
      </dgm:t>
    </dgm:pt>
    <dgm:pt modelId="{6F86BC5E-0928-4319-9FAF-6252BA4BB97D}" type="parTrans" cxnId="{C93810E1-FFCE-4E25-8E60-8E58EEE8753F}">
      <dgm:prSet/>
      <dgm:spPr/>
      <dgm:t>
        <a:bodyPr/>
        <a:lstStyle/>
        <a:p>
          <a:endParaRPr lang="en-US"/>
        </a:p>
      </dgm:t>
    </dgm:pt>
    <dgm:pt modelId="{DBB5F24D-5AE1-4CA9-BAAC-6F0C1AE3E1D3}" type="sibTrans" cxnId="{C93810E1-FFCE-4E25-8E60-8E58EEE8753F}">
      <dgm:prSet/>
      <dgm:spPr/>
      <dgm:t>
        <a:bodyPr/>
        <a:lstStyle/>
        <a:p>
          <a:endParaRPr lang="en-US"/>
        </a:p>
      </dgm:t>
    </dgm:pt>
    <dgm:pt modelId="{FC1353EC-BE5E-434E-81A6-90252400E495}">
      <dgm:prSet/>
      <dgm:spPr/>
      <dgm:t>
        <a:bodyPr/>
        <a:lstStyle/>
        <a:p>
          <a:r>
            <a:rPr lang="en-US" b="0" i="0"/>
            <a:t>How did we Preprocess our data</a:t>
          </a:r>
          <a:endParaRPr lang="en-US"/>
        </a:p>
      </dgm:t>
    </dgm:pt>
    <dgm:pt modelId="{BE931E1A-863B-4ACA-86AA-496778F75A6C}" type="parTrans" cxnId="{4C1D35A1-784F-4BC9-940F-B4C1B76DCC94}">
      <dgm:prSet/>
      <dgm:spPr/>
      <dgm:t>
        <a:bodyPr/>
        <a:lstStyle/>
        <a:p>
          <a:endParaRPr lang="en-US"/>
        </a:p>
      </dgm:t>
    </dgm:pt>
    <dgm:pt modelId="{93593005-1507-40DF-981B-B675364EE680}" type="sibTrans" cxnId="{4C1D35A1-784F-4BC9-940F-B4C1B76DCC94}">
      <dgm:prSet/>
      <dgm:spPr/>
      <dgm:t>
        <a:bodyPr/>
        <a:lstStyle/>
        <a:p>
          <a:endParaRPr lang="en-US"/>
        </a:p>
      </dgm:t>
    </dgm:pt>
    <dgm:pt modelId="{F3BAD43E-1C8F-4539-8310-6FB3C24C1A1C}">
      <dgm:prSet/>
      <dgm:spPr/>
      <dgm:t>
        <a:bodyPr/>
        <a:lstStyle/>
        <a:p>
          <a:r>
            <a:rPr lang="en-US" b="0" i="0"/>
            <a:t>Outcome of our data Preprocessing</a:t>
          </a:r>
          <a:br>
            <a:rPr lang="en-US" b="0"/>
          </a:br>
          <a:endParaRPr lang="en-US"/>
        </a:p>
      </dgm:t>
    </dgm:pt>
    <dgm:pt modelId="{A72D3633-1ECF-41E2-A0F6-301FFB8AF472}" type="parTrans" cxnId="{B444C1AF-2084-4AED-BA2B-4A7DC7CB3E2B}">
      <dgm:prSet/>
      <dgm:spPr/>
      <dgm:t>
        <a:bodyPr/>
        <a:lstStyle/>
        <a:p>
          <a:endParaRPr lang="en-US"/>
        </a:p>
      </dgm:t>
    </dgm:pt>
    <dgm:pt modelId="{B99B7563-3542-4D81-BFD6-6118AB3B6F9A}" type="sibTrans" cxnId="{B444C1AF-2084-4AED-BA2B-4A7DC7CB3E2B}">
      <dgm:prSet/>
      <dgm:spPr/>
      <dgm:t>
        <a:bodyPr/>
        <a:lstStyle/>
        <a:p>
          <a:endParaRPr lang="en-US"/>
        </a:p>
      </dgm:t>
    </dgm:pt>
    <dgm:pt modelId="{FE1E00A2-E47B-486C-A9FF-3B95FDFCCF02}" type="pres">
      <dgm:prSet presAssocID="{BC0E3AF3-6F74-4125-9A24-12F45828E1B6}" presName="linear" presStyleCnt="0">
        <dgm:presLayoutVars>
          <dgm:animLvl val="lvl"/>
          <dgm:resizeHandles val="exact"/>
        </dgm:presLayoutVars>
      </dgm:prSet>
      <dgm:spPr/>
    </dgm:pt>
    <dgm:pt modelId="{05118483-57DD-428A-8F23-E8C0BEE8BBD9}" type="pres">
      <dgm:prSet presAssocID="{6F3D3A7C-006E-4B89-B65C-945F16EDD287}" presName="parentText" presStyleLbl="node1" presStyleIdx="0" presStyleCnt="4">
        <dgm:presLayoutVars>
          <dgm:chMax val="0"/>
          <dgm:bulletEnabled val="1"/>
        </dgm:presLayoutVars>
      </dgm:prSet>
      <dgm:spPr/>
    </dgm:pt>
    <dgm:pt modelId="{3169DAB4-E653-42AE-9368-224BAE668B01}" type="pres">
      <dgm:prSet presAssocID="{9114061B-5F11-4F83-8396-B47C3FC3D374}" presName="spacer" presStyleCnt="0"/>
      <dgm:spPr/>
    </dgm:pt>
    <dgm:pt modelId="{864F5AA6-9633-41F1-A7AD-FEA730917F04}" type="pres">
      <dgm:prSet presAssocID="{BF428168-9DA5-4CB8-9333-3BEB4FE20BCF}" presName="parentText" presStyleLbl="node1" presStyleIdx="1" presStyleCnt="4">
        <dgm:presLayoutVars>
          <dgm:chMax val="0"/>
          <dgm:bulletEnabled val="1"/>
        </dgm:presLayoutVars>
      </dgm:prSet>
      <dgm:spPr/>
    </dgm:pt>
    <dgm:pt modelId="{CE24FB18-C202-4380-A75F-F68BBA84B81C}" type="pres">
      <dgm:prSet presAssocID="{DBB5F24D-5AE1-4CA9-BAAC-6F0C1AE3E1D3}" presName="spacer" presStyleCnt="0"/>
      <dgm:spPr/>
    </dgm:pt>
    <dgm:pt modelId="{DDCAE226-1BB5-4FA2-8EB9-4B11434CED3B}" type="pres">
      <dgm:prSet presAssocID="{FC1353EC-BE5E-434E-81A6-90252400E495}" presName="parentText" presStyleLbl="node1" presStyleIdx="2" presStyleCnt="4">
        <dgm:presLayoutVars>
          <dgm:chMax val="0"/>
          <dgm:bulletEnabled val="1"/>
        </dgm:presLayoutVars>
      </dgm:prSet>
      <dgm:spPr/>
    </dgm:pt>
    <dgm:pt modelId="{367B11C2-9BF8-478C-9654-7E20577C2A37}" type="pres">
      <dgm:prSet presAssocID="{93593005-1507-40DF-981B-B675364EE680}" presName="spacer" presStyleCnt="0"/>
      <dgm:spPr/>
    </dgm:pt>
    <dgm:pt modelId="{ABAA797F-0EA7-43D5-B6E9-D4AB3AE4638F}" type="pres">
      <dgm:prSet presAssocID="{F3BAD43E-1C8F-4539-8310-6FB3C24C1A1C}" presName="parentText" presStyleLbl="node1" presStyleIdx="3" presStyleCnt="4">
        <dgm:presLayoutVars>
          <dgm:chMax val="0"/>
          <dgm:bulletEnabled val="1"/>
        </dgm:presLayoutVars>
      </dgm:prSet>
      <dgm:spPr/>
    </dgm:pt>
  </dgm:ptLst>
  <dgm:cxnLst>
    <dgm:cxn modelId="{63746D1A-4413-4906-A8A3-9E69490DEC28}" type="presOf" srcId="{FC1353EC-BE5E-434E-81A6-90252400E495}" destId="{DDCAE226-1BB5-4FA2-8EB9-4B11434CED3B}" srcOrd="0" destOrd="0" presId="urn:microsoft.com/office/officeart/2005/8/layout/vList2"/>
    <dgm:cxn modelId="{20142C4D-9582-4A00-A061-5230972E55E9}" type="presOf" srcId="{F3BAD43E-1C8F-4539-8310-6FB3C24C1A1C}" destId="{ABAA797F-0EA7-43D5-B6E9-D4AB3AE4638F}" srcOrd="0" destOrd="0" presId="urn:microsoft.com/office/officeart/2005/8/layout/vList2"/>
    <dgm:cxn modelId="{7FB32D53-4E51-438C-94F8-EA2D23744751}" type="presOf" srcId="{6F3D3A7C-006E-4B89-B65C-945F16EDD287}" destId="{05118483-57DD-428A-8F23-E8C0BEE8BBD9}" srcOrd="0" destOrd="0" presId="urn:microsoft.com/office/officeart/2005/8/layout/vList2"/>
    <dgm:cxn modelId="{F4C8B855-6CBF-4398-8FD9-A42D22871C0E}" srcId="{BC0E3AF3-6F74-4125-9A24-12F45828E1B6}" destId="{6F3D3A7C-006E-4B89-B65C-945F16EDD287}" srcOrd="0" destOrd="0" parTransId="{24053962-3680-4D80-A59E-D755EE0AB41F}" sibTransId="{9114061B-5F11-4F83-8396-B47C3FC3D374}"/>
    <dgm:cxn modelId="{3C418578-5630-48A9-92FC-8A44842B5D71}" type="presOf" srcId="{BC0E3AF3-6F74-4125-9A24-12F45828E1B6}" destId="{FE1E00A2-E47B-486C-A9FF-3B95FDFCCF02}" srcOrd="0" destOrd="0" presId="urn:microsoft.com/office/officeart/2005/8/layout/vList2"/>
    <dgm:cxn modelId="{0004C57B-7533-47D8-BE19-05E1F730E5B2}" type="presOf" srcId="{BF428168-9DA5-4CB8-9333-3BEB4FE20BCF}" destId="{864F5AA6-9633-41F1-A7AD-FEA730917F04}" srcOrd="0" destOrd="0" presId="urn:microsoft.com/office/officeart/2005/8/layout/vList2"/>
    <dgm:cxn modelId="{4C1D35A1-784F-4BC9-940F-B4C1B76DCC94}" srcId="{BC0E3AF3-6F74-4125-9A24-12F45828E1B6}" destId="{FC1353EC-BE5E-434E-81A6-90252400E495}" srcOrd="2" destOrd="0" parTransId="{BE931E1A-863B-4ACA-86AA-496778F75A6C}" sibTransId="{93593005-1507-40DF-981B-B675364EE680}"/>
    <dgm:cxn modelId="{B444C1AF-2084-4AED-BA2B-4A7DC7CB3E2B}" srcId="{BC0E3AF3-6F74-4125-9A24-12F45828E1B6}" destId="{F3BAD43E-1C8F-4539-8310-6FB3C24C1A1C}" srcOrd="3" destOrd="0" parTransId="{A72D3633-1ECF-41E2-A0F6-301FFB8AF472}" sibTransId="{B99B7563-3542-4D81-BFD6-6118AB3B6F9A}"/>
    <dgm:cxn modelId="{C93810E1-FFCE-4E25-8E60-8E58EEE8753F}" srcId="{BC0E3AF3-6F74-4125-9A24-12F45828E1B6}" destId="{BF428168-9DA5-4CB8-9333-3BEB4FE20BCF}" srcOrd="1" destOrd="0" parTransId="{6F86BC5E-0928-4319-9FAF-6252BA4BB97D}" sibTransId="{DBB5F24D-5AE1-4CA9-BAAC-6F0C1AE3E1D3}"/>
    <dgm:cxn modelId="{A9C8D5CB-2D4D-43BB-852E-B0E6752A39E1}" type="presParOf" srcId="{FE1E00A2-E47B-486C-A9FF-3B95FDFCCF02}" destId="{05118483-57DD-428A-8F23-E8C0BEE8BBD9}" srcOrd="0" destOrd="0" presId="urn:microsoft.com/office/officeart/2005/8/layout/vList2"/>
    <dgm:cxn modelId="{0491F83A-A431-402D-B05D-E4C9061A9E00}" type="presParOf" srcId="{FE1E00A2-E47B-486C-A9FF-3B95FDFCCF02}" destId="{3169DAB4-E653-42AE-9368-224BAE668B01}" srcOrd="1" destOrd="0" presId="urn:microsoft.com/office/officeart/2005/8/layout/vList2"/>
    <dgm:cxn modelId="{F7B4A040-26AF-4DA5-8EFB-C65B25D8FD68}" type="presParOf" srcId="{FE1E00A2-E47B-486C-A9FF-3B95FDFCCF02}" destId="{864F5AA6-9633-41F1-A7AD-FEA730917F04}" srcOrd="2" destOrd="0" presId="urn:microsoft.com/office/officeart/2005/8/layout/vList2"/>
    <dgm:cxn modelId="{8DAE798F-EAC5-42B1-B19A-6915FAD3EDD1}" type="presParOf" srcId="{FE1E00A2-E47B-486C-A9FF-3B95FDFCCF02}" destId="{CE24FB18-C202-4380-A75F-F68BBA84B81C}" srcOrd="3" destOrd="0" presId="urn:microsoft.com/office/officeart/2005/8/layout/vList2"/>
    <dgm:cxn modelId="{8C39A3D2-E090-4541-B2DC-506006AABB9F}" type="presParOf" srcId="{FE1E00A2-E47B-486C-A9FF-3B95FDFCCF02}" destId="{DDCAE226-1BB5-4FA2-8EB9-4B11434CED3B}" srcOrd="4" destOrd="0" presId="urn:microsoft.com/office/officeart/2005/8/layout/vList2"/>
    <dgm:cxn modelId="{F3AE3E98-722C-4E67-AD73-B33280D3DAE8}" type="presParOf" srcId="{FE1E00A2-E47B-486C-A9FF-3B95FDFCCF02}" destId="{367B11C2-9BF8-478C-9654-7E20577C2A37}" srcOrd="5" destOrd="0" presId="urn:microsoft.com/office/officeart/2005/8/layout/vList2"/>
    <dgm:cxn modelId="{EF0898E8-4DF8-428E-A968-9A21ABAFF9C1}" type="presParOf" srcId="{FE1E00A2-E47B-486C-A9FF-3B95FDFCCF02}" destId="{ABAA797F-0EA7-43D5-B6E9-D4AB3AE4638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D76AD2C-D9CB-4AC0-AEF2-969C35C2EED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1A15A9-FA0E-4B1A-9906-371696C610EE}">
      <dgm:prSet/>
      <dgm:spPr/>
      <dgm:t>
        <a:bodyPr/>
        <a:lstStyle/>
        <a:p>
          <a:pPr>
            <a:lnSpc>
              <a:spcPct val="100000"/>
            </a:lnSpc>
            <a:defRPr b="1"/>
          </a:pPr>
          <a:r>
            <a:rPr lang="en-US" b="0" i="0"/>
            <a:t>Charts Used</a:t>
          </a:r>
          <a:endParaRPr lang="en-US"/>
        </a:p>
      </dgm:t>
    </dgm:pt>
    <dgm:pt modelId="{6AAE5980-82AA-4F87-A0AD-6CC539A4ADF8}" type="parTrans" cxnId="{555F7344-2F4C-48C7-8DEC-5117C2A2FFD9}">
      <dgm:prSet/>
      <dgm:spPr/>
      <dgm:t>
        <a:bodyPr/>
        <a:lstStyle/>
        <a:p>
          <a:endParaRPr lang="en-US"/>
        </a:p>
      </dgm:t>
    </dgm:pt>
    <dgm:pt modelId="{7C48D26F-7ED6-4D00-9393-137232D1ED1D}" type="sibTrans" cxnId="{555F7344-2F4C-48C7-8DEC-5117C2A2FFD9}">
      <dgm:prSet/>
      <dgm:spPr/>
      <dgm:t>
        <a:bodyPr/>
        <a:lstStyle/>
        <a:p>
          <a:endParaRPr lang="en-US"/>
        </a:p>
      </dgm:t>
    </dgm:pt>
    <dgm:pt modelId="{6FC76CEB-6721-4EFF-ADC1-8690A52CEC9E}">
      <dgm:prSet/>
      <dgm:spPr/>
      <dgm:t>
        <a:bodyPr/>
        <a:lstStyle/>
        <a:p>
          <a:pPr>
            <a:lnSpc>
              <a:spcPct val="100000"/>
            </a:lnSpc>
          </a:pPr>
          <a:r>
            <a:rPr lang="en-US" b="0" i="0"/>
            <a:t>Bar Charts</a:t>
          </a:r>
          <a:endParaRPr lang="en-US"/>
        </a:p>
      </dgm:t>
    </dgm:pt>
    <dgm:pt modelId="{22B7C832-DEDF-416D-A876-AF420CEF4F0C}" type="parTrans" cxnId="{B7AED230-DA71-4301-A356-983EF708A966}">
      <dgm:prSet/>
      <dgm:spPr/>
      <dgm:t>
        <a:bodyPr/>
        <a:lstStyle/>
        <a:p>
          <a:endParaRPr lang="en-US"/>
        </a:p>
      </dgm:t>
    </dgm:pt>
    <dgm:pt modelId="{696F0DB2-02D3-43ED-A464-81D8242DDAF5}" type="sibTrans" cxnId="{B7AED230-DA71-4301-A356-983EF708A966}">
      <dgm:prSet/>
      <dgm:spPr/>
      <dgm:t>
        <a:bodyPr/>
        <a:lstStyle/>
        <a:p>
          <a:endParaRPr lang="en-US"/>
        </a:p>
      </dgm:t>
    </dgm:pt>
    <dgm:pt modelId="{C00E628F-AD8C-432F-8A59-96D52C91D933}">
      <dgm:prSet/>
      <dgm:spPr/>
      <dgm:t>
        <a:bodyPr/>
        <a:lstStyle/>
        <a:p>
          <a:pPr>
            <a:lnSpc>
              <a:spcPct val="100000"/>
            </a:lnSpc>
          </a:pPr>
          <a:r>
            <a:rPr lang="en-US" b="0" i="0"/>
            <a:t>Line Charts</a:t>
          </a:r>
          <a:endParaRPr lang="en-US"/>
        </a:p>
      </dgm:t>
    </dgm:pt>
    <dgm:pt modelId="{EBA85EB5-D83B-4313-901C-05A287325149}" type="parTrans" cxnId="{B41464FE-B75D-4141-9942-2513BDE44DE4}">
      <dgm:prSet/>
      <dgm:spPr/>
      <dgm:t>
        <a:bodyPr/>
        <a:lstStyle/>
        <a:p>
          <a:endParaRPr lang="en-US"/>
        </a:p>
      </dgm:t>
    </dgm:pt>
    <dgm:pt modelId="{5F9CFFD0-4A29-407F-92BB-68312AC558EA}" type="sibTrans" cxnId="{B41464FE-B75D-4141-9942-2513BDE44DE4}">
      <dgm:prSet/>
      <dgm:spPr/>
      <dgm:t>
        <a:bodyPr/>
        <a:lstStyle/>
        <a:p>
          <a:endParaRPr lang="en-US"/>
        </a:p>
      </dgm:t>
    </dgm:pt>
    <dgm:pt modelId="{247BE79E-4C7C-46EC-9CD0-2BA9D9BB9525}">
      <dgm:prSet/>
      <dgm:spPr/>
      <dgm:t>
        <a:bodyPr/>
        <a:lstStyle/>
        <a:p>
          <a:pPr>
            <a:lnSpc>
              <a:spcPct val="100000"/>
            </a:lnSpc>
          </a:pPr>
          <a:r>
            <a:rPr lang="en-US" b="0" i="0"/>
            <a:t>Area Charts</a:t>
          </a:r>
          <a:endParaRPr lang="en-US"/>
        </a:p>
      </dgm:t>
    </dgm:pt>
    <dgm:pt modelId="{B3222532-C5A3-43BA-B0F6-C3C283B35828}" type="parTrans" cxnId="{5E419BA2-F88A-4264-8F09-DD01788F2182}">
      <dgm:prSet/>
      <dgm:spPr/>
      <dgm:t>
        <a:bodyPr/>
        <a:lstStyle/>
        <a:p>
          <a:endParaRPr lang="en-US"/>
        </a:p>
      </dgm:t>
    </dgm:pt>
    <dgm:pt modelId="{FD1427FC-5222-42EC-8832-BD281F49CCB7}" type="sibTrans" cxnId="{5E419BA2-F88A-4264-8F09-DD01788F2182}">
      <dgm:prSet/>
      <dgm:spPr/>
      <dgm:t>
        <a:bodyPr/>
        <a:lstStyle/>
        <a:p>
          <a:endParaRPr lang="en-US"/>
        </a:p>
      </dgm:t>
    </dgm:pt>
    <dgm:pt modelId="{565F891C-8ADF-411F-9B2A-647892C99F5D}">
      <dgm:prSet/>
      <dgm:spPr/>
      <dgm:t>
        <a:bodyPr/>
        <a:lstStyle/>
        <a:p>
          <a:pPr>
            <a:lnSpc>
              <a:spcPct val="100000"/>
            </a:lnSpc>
            <a:defRPr b="1"/>
          </a:pPr>
          <a:r>
            <a:rPr lang="en-US" b="0" i="0"/>
            <a:t>Containers</a:t>
          </a:r>
          <a:endParaRPr lang="en-US"/>
        </a:p>
      </dgm:t>
    </dgm:pt>
    <dgm:pt modelId="{DBD8A082-133F-46CF-B494-77B847B9139B}" type="parTrans" cxnId="{D84F9241-54B8-46EA-B4A5-7263C633D3B8}">
      <dgm:prSet/>
      <dgm:spPr/>
      <dgm:t>
        <a:bodyPr/>
        <a:lstStyle/>
        <a:p>
          <a:endParaRPr lang="en-US"/>
        </a:p>
      </dgm:t>
    </dgm:pt>
    <dgm:pt modelId="{79137DD4-73AF-4F85-A1E0-43C1DD9A238E}" type="sibTrans" cxnId="{D84F9241-54B8-46EA-B4A5-7263C633D3B8}">
      <dgm:prSet/>
      <dgm:spPr/>
      <dgm:t>
        <a:bodyPr/>
        <a:lstStyle/>
        <a:p>
          <a:endParaRPr lang="en-US"/>
        </a:p>
      </dgm:t>
    </dgm:pt>
    <dgm:pt modelId="{6489FE65-1285-4CA6-9B2A-F030F527E49B}">
      <dgm:prSet/>
      <dgm:spPr/>
      <dgm:t>
        <a:bodyPr/>
        <a:lstStyle/>
        <a:p>
          <a:pPr>
            <a:lnSpc>
              <a:spcPct val="100000"/>
            </a:lnSpc>
          </a:pPr>
          <a:r>
            <a:rPr lang="en-US" b="0" i="0"/>
            <a:t>Single Valued container</a:t>
          </a:r>
          <a:endParaRPr lang="en-US"/>
        </a:p>
      </dgm:t>
    </dgm:pt>
    <dgm:pt modelId="{7A31B914-0B6E-4880-9E68-D779D967E46C}" type="parTrans" cxnId="{4CC0E044-84C6-44B6-9D26-7E6B2D702CED}">
      <dgm:prSet/>
      <dgm:spPr/>
      <dgm:t>
        <a:bodyPr/>
        <a:lstStyle/>
        <a:p>
          <a:endParaRPr lang="en-US"/>
        </a:p>
      </dgm:t>
    </dgm:pt>
    <dgm:pt modelId="{AF634AB3-06B1-4921-A878-5FA1C29C7377}" type="sibTrans" cxnId="{4CC0E044-84C6-44B6-9D26-7E6B2D702CED}">
      <dgm:prSet/>
      <dgm:spPr/>
      <dgm:t>
        <a:bodyPr/>
        <a:lstStyle/>
        <a:p>
          <a:endParaRPr lang="en-US"/>
        </a:p>
      </dgm:t>
    </dgm:pt>
    <dgm:pt modelId="{8784FFE3-BFF3-4694-B4E1-2D2EC66F80F4}">
      <dgm:prSet/>
      <dgm:spPr/>
      <dgm:t>
        <a:bodyPr/>
        <a:lstStyle/>
        <a:p>
          <a:pPr>
            <a:lnSpc>
              <a:spcPct val="100000"/>
            </a:lnSpc>
          </a:pPr>
          <a:r>
            <a:rPr lang="en-US" b="0" i="0"/>
            <a:t>Double Valued Container</a:t>
          </a:r>
          <a:endParaRPr lang="en-US"/>
        </a:p>
      </dgm:t>
    </dgm:pt>
    <dgm:pt modelId="{A368E04D-AB33-48AA-B652-B4D02387EE2A}" type="parTrans" cxnId="{63FD5CD1-06EE-42AE-9A91-4607EB7D90BD}">
      <dgm:prSet/>
      <dgm:spPr/>
      <dgm:t>
        <a:bodyPr/>
        <a:lstStyle/>
        <a:p>
          <a:endParaRPr lang="en-US"/>
        </a:p>
      </dgm:t>
    </dgm:pt>
    <dgm:pt modelId="{39DE999D-4255-4E7A-8DB8-0BE2ADA4B0F8}" type="sibTrans" cxnId="{63FD5CD1-06EE-42AE-9A91-4607EB7D90BD}">
      <dgm:prSet/>
      <dgm:spPr/>
      <dgm:t>
        <a:bodyPr/>
        <a:lstStyle/>
        <a:p>
          <a:endParaRPr lang="en-US"/>
        </a:p>
      </dgm:t>
    </dgm:pt>
    <dgm:pt modelId="{DC64092A-3F78-4D96-865F-4E4B58326AE7}">
      <dgm:prSet/>
      <dgm:spPr/>
      <dgm:t>
        <a:bodyPr/>
        <a:lstStyle/>
        <a:p>
          <a:pPr>
            <a:lnSpc>
              <a:spcPct val="100000"/>
            </a:lnSpc>
            <a:defRPr b="1"/>
          </a:pPr>
          <a:r>
            <a:rPr lang="en-US" b="0" i="0"/>
            <a:t>Parameter</a:t>
          </a:r>
          <a:endParaRPr lang="en-US"/>
        </a:p>
      </dgm:t>
    </dgm:pt>
    <dgm:pt modelId="{FD52F281-83B9-4EAC-8478-91086C680F33}" type="parTrans" cxnId="{11B804F6-0C42-4E6F-9BE2-4719FF08E7ED}">
      <dgm:prSet/>
      <dgm:spPr/>
      <dgm:t>
        <a:bodyPr/>
        <a:lstStyle/>
        <a:p>
          <a:endParaRPr lang="en-US"/>
        </a:p>
      </dgm:t>
    </dgm:pt>
    <dgm:pt modelId="{28FA8EF1-F9C1-48B9-A416-614207377F13}" type="sibTrans" cxnId="{11B804F6-0C42-4E6F-9BE2-4719FF08E7ED}">
      <dgm:prSet/>
      <dgm:spPr/>
      <dgm:t>
        <a:bodyPr/>
        <a:lstStyle/>
        <a:p>
          <a:endParaRPr lang="en-US"/>
        </a:p>
      </dgm:t>
    </dgm:pt>
    <dgm:pt modelId="{DA27143A-8B9E-4CB1-A84B-C7D79E5864B5}">
      <dgm:prSet/>
      <dgm:spPr/>
      <dgm:t>
        <a:bodyPr/>
        <a:lstStyle/>
        <a:p>
          <a:pPr>
            <a:lnSpc>
              <a:spcPct val="100000"/>
            </a:lnSpc>
          </a:pPr>
          <a:r>
            <a:rPr lang="en-US" b="0" i="0"/>
            <a:t>Date Granularity Parameter</a:t>
          </a:r>
          <a:endParaRPr lang="en-US"/>
        </a:p>
      </dgm:t>
    </dgm:pt>
    <dgm:pt modelId="{1D851C19-AA0D-48A8-A06A-227892161CF9}" type="parTrans" cxnId="{CB4ED94C-4B29-498E-9381-8CFA64330447}">
      <dgm:prSet/>
      <dgm:spPr/>
      <dgm:t>
        <a:bodyPr/>
        <a:lstStyle/>
        <a:p>
          <a:endParaRPr lang="en-US"/>
        </a:p>
      </dgm:t>
    </dgm:pt>
    <dgm:pt modelId="{E304272E-7758-4259-8D97-3A3D2CB8B3C1}" type="sibTrans" cxnId="{CB4ED94C-4B29-498E-9381-8CFA64330447}">
      <dgm:prSet/>
      <dgm:spPr/>
      <dgm:t>
        <a:bodyPr/>
        <a:lstStyle/>
        <a:p>
          <a:endParaRPr lang="en-US"/>
        </a:p>
      </dgm:t>
    </dgm:pt>
    <dgm:pt modelId="{C7F9524D-4C4E-4149-970A-F1966538B977}">
      <dgm:prSet/>
      <dgm:spPr/>
      <dgm:t>
        <a:bodyPr/>
        <a:lstStyle/>
        <a:p>
          <a:pPr>
            <a:lnSpc>
              <a:spcPct val="100000"/>
            </a:lnSpc>
            <a:defRPr b="1"/>
          </a:pPr>
          <a:r>
            <a:rPr lang="en-US" b="0" i="0"/>
            <a:t>Filters</a:t>
          </a:r>
          <a:endParaRPr lang="en-US"/>
        </a:p>
      </dgm:t>
    </dgm:pt>
    <dgm:pt modelId="{5FE416C5-D085-4B3D-AF5E-7AE4E6BEDC5E}" type="parTrans" cxnId="{F469FB2E-D6F7-48BA-8ED5-A28D0554C340}">
      <dgm:prSet/>
      <dgm:spPr/>
      <dgm:t>
        <a:bodyPr/>
        <a:lstStyle/>
        <a:p>
          <a:endParaRPr lang="en-US"/>
        </a:p>
      </dgm:t>
    </dgm:pt>
    <dgm:pt modelId="{F83F657B-E21F-4CC6-9E41-45811D563DB5}" type="sibTrans" cxnId="{F469FB2E-D6F7-48BA-8ED5-A28D0554C340}">
      <dgm:prSet/>
      <dgm:spPr/>
      <dgm:t>
        <a:bodyPr/>
        <a:lstStyle/>
        <a:p>
          <a:endParaRPr lang="en-US"/>
        </a:p>
      </dgm:t>
    </dgm:pt>
    <dgm:pt modelId="{25F5F30E-5596-4BA9-A8EB-C02A01E68075}">
      <dgm:prSet/>
      <dgm:spPr/>
      <dgm:t>
        <a:bodyPr/>
        <a:lstStyle/>
        <a:p>
          <a:pPr>
            <a:lnSpc>
              <a:spcPct val="100000"/>
            </a:lnSpc>
          </a:pPr>
          <a:r>
            <a:rPr lang="en-US" b="0" i="0"/>
            <a:t>Single Valued List</a:t>
          </a:r>
          <a:endParaRPr lang="en-US"/>
        </a:p>
      </dgm:t>
    </dgm:pt>
    <dgm:pt modelId="{51C854F1-90D2-422F-BDFC-3AA581805607}" type="parTrans" cxnId="{47DAF3EE-2E09-4EE8-93C5-3174FC240572}">
      <dgm:prSet/>
      <dgm:spPr/>
      <dgm:t>
        <a:bodyPr/>
        <a:lstStyle/>
        <a:p>
          <a:endParaRPr lang="en-US"/>
        </a:p>
      </dgm:t>
    </dgm:pt>
    <dgm:pt modelId="{2AE9E6BF-5F52-4BAB-AD23-E6AD3BABC3C7}" type="sibTrans" cxnId="{47DAF3EE-2E09-4EE8-93C5-3174FC240572}">
      <dgm:prSet/>
      <dgm:spPr/>
      <dgm:t>
        <a:bodyPr/>
        <a:lstStyle/>
        <a:p>
          <a:endParaRPr lang="en-US"/>
        </a:p>
      </dgm:t>
    </dgm:pt>
    <dgm:pt modelId="{AED66B5B-4473-40B3-B526-4B9567812742}">
      <dgm:prSet/>
      <dgm:spPr/>
      <dgm:t>
        <a:bodyPr/>
        <a:lstStyle/>
        <a:p>
          <a:pPr>
            <a:lnSpc>
              <a:spcPct val="100000"/>
            </a:lnSpc>
          </a:pPr>
          <a:r>
            <a:rPr lang="en-US" b="0" i="0"/>
            <a:t>Multiple Values DropDown</a:t>
          </a:r>
          <a:endParaRPr lang="en-US"/>
        </a:p>
      </dgm:t>
    </dgm:pt>
    <dgm:pt modelId="{CDA28160-03BA-47B0-B290-32A3EC0D61A5}" type="parTrans" cxnId="{E3803FFC-06EB-4244-8A34-650907441019}">
      <dgm:prSet/>
      <dgm:spPr/>
      <dgm:t>
        <a:bodyPr/>
        <a:lstStyle/>
        <a:p>
          <a:endParaRPr lang="en-US"/>
        </a:p>
      </dgm:t>
    </dgm:pt>
    <dgm:pt modelId="{FB15E71B-FF17-43B7-90A3-790B37DEEA83}" type="sibTrans" cxnId="{E3803FFC-06EB-4244-8A34-650907441019}">
      <dgm:prSet/>
      <dgm:spPr/>
      <dgm:t>
        <a:bodyPr/>
        <a:lstStyle/>
        <a:p>
          <a:endParaRPr lang="en-US"/>
        </a:p>
      </dgm:t>
    </dgm:pt>
    <dgm:pt modelId="{D22E5F21-CEE3-4F0D-9ADA-40C9EC7C7446}">
      <dgm:prSet/>
      <dgm:spPr/>
      <dgm:t>
        <a:bodyPr/>
        <a:lstStyle/>
        <a:p>
          <a:pPr>
            <a:lnSpc>
              <a:spcPct val="100000"/>
            </a:lnSpc>
          </a:pPr>
          <a:r>
            <a:rPr lang="en-US" b="0" i="0"/>
            <a:t>Slider</a:t>
          </a:r>
          <a:endParaRPr lang="en-US"/>
        </a:p>
      </dgm:t>
    </dgm:pt>
    <dgm:pt modelId="{DACA096E-E6A7-48BA-9A6C-FD5A1149477A}" type="parTrans" cxnId="{7163A6A9-1404-4155-A783-82E2B42A35E4}">
      <dgm:prSet/>
      <dgm:spPr/>
      <dgm:t>
        <a:bodyPr/>
        <a:lstStyle/>
        <a:p>
          <a:endParaRPr lang="en-US"/>
        </a:p>
      </dgm:t>
    </dgm:pt>
    <dgm:pt modelId="{9508442D-F5E0-4EBB-BC08-AF8B633FADA4}" type="sibTrans" cxnId="{7163A6A9-1404-4155-A783-82E2B42A35E4}">
      <dgm:prSet/>
      <dgm:spPr/>
      <dgm:t>
        <a:bodyPr/>
        <a:lstStyle/>
        <a:p>
          <a:endParaRPr lang="en-US"/>
        </a:p>
      </dgm:t>
    </dgm:pt>
    <dgm:pt modelId="{A350733C-91C8-45C9-8C6B-E6292362DACE}" type="pres">
      <dgm:prSet presAssocID="{1D76AD2C-D9CB-4AC0-AEF2-969C35C2EEDB}" presName="root" presStyleCnt="0">
        <dgm:presLayoutVars>
          <dgm:dir/>
          <dgm:resizeHandles val="exact"/>
        </dgm:presLayoutVars>
      </dgm:prSet>
      <dgm:spPr/>
    </dgm:pt>
    <dgm:pt modelId="{6F220FB0-D1AD-4112-99B6-89F5FA0EF7E6}" type="pres">
      <dgm:prSet presAssocID="{A21A15A9-FA0E-4B1A-9906-371696C610EE}" presName="compNode" presStyleCnt="0"/>
      <dgm:spPr/>
    </dgm:pt>
    <dgm:pt modelId="{37880134-193E-4795-BE14-B432F3369EFD}" type="pres">
      <dgm:prSet presAssocID="{A21A15A9-FA0E-4B1A-9906-371696C610E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C6D81486-614E-44C8-A987-B3664BDD019D}" type="pres">
      <dgm:prSet presAssocID="{A21A15A9-FA0E-4B1A-9906-371696C610EE}" presName="iconSpace" presStyleCnt="0"/>
      <dgm:spPr/>
    </dgm:pt>
    <dgm:pt modelId="{B53E790D-18F9-44B7-8346-2865C750DD5E}" type="pres">
      <dgm:prSet presAssocID="{A21A15A9-FA0E-4B1A-9906-371696C610EE}" presName="parTx" presStyleLbl="revTx" presStyleIdx="0" presStyleCnt="8">
        <dgm:presLayoutVars>
          <dgm:chMax val="0"/>
          <dgm:chPref val="0"/>
        </dgm:presLayoutVars>
      </dgm:prSet>
      <dgm:spPr/>
    </dgm:pt>
    <dgm:pt modelId="{C1B94000-FD32-4BF7-AFA9-1A05C068C205}" type="pres">
      <dgm:prSet presAssocID="{A21A15A9-FA0E-4B1A-9906-371696C610EE}" presName="txSpace" presStyleCnt="0"/>
      <dgm:spPr/>
    </dgm:pt>
    <dgm:pt modelId="{30A6F9AE-9CF9-4C14-A31D-1EE5421550D9}" type="pres">
      <dgm:prSet presAssocID="{A21A15A9-FA0E-4B1A-9906-371696C610EE}" presName="desTx" presStyleLbl="revTx" presStyleIdx="1" presStyleCnt="8">
        <dgm:presLayoutVars/>
      </dgm:prSet>
      <dgm:spPr/>
    </dgm:pt>
    <dgm:pt modelId="{D1D017E7-F55E-4FE5-9741-6E1A5776A4AF}" type="pres">
      <dgm:prSet presAssocID="{7C48D26F-7ED6-4D00-9393-137232D1ED1D}" presName="sibTrans" presStyleCnt="0"/>
      <dgm:spPr/>
    </dgm:pt>
    <dgm:pt modelId="{0F5D382B-1F3F-492D-8115-A42CC3FCC7C5}" type="pres">
      <dgm:prSet presAssocID="{565F891C-8ADF-411F-9B2A-647892C99F5D}" presName="compNode" presStyleCnt="0"/>
      <dgm:spPr/>
    </dgm:pt>
    <dgm:pt modelId="{C7A8002C-AA6A-43CA-BB44-5CABB0BA0B19}" type="pres">
      <dgm:prSet presAssocID="{565F891C-8ADF-411F-9B2A-647892C99F5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0AF79F73-7C92-4803-AF25-C6FB09821C91}" type="pres">
      <dgm:prSet presAssocID="{565F891C-8ADF-411F-9B2A-647892C99F5D}" presName="iconSpace" presStyleCnt="0"/>
      <dgm:spPr/>
    </dgm:pt>
    <dgm:pt modelId="{BFA3D76C-1175-45A0-889A-8CEF351D5A1D}" type="pres">
      <dgm:prSet presAssocID="{565F891C-8ADF-411F-9B2A-647892C99F5D}" presName="parTx" presStyleLbl="revTx" presStyleIdx="2" presStyleCnt="8">
        <dgm:presLayoutVars>
          <dgm:chMax val="0"/>
          <dgm:chPref val="0"/>
        </dgm:presLayoutVars>
      </dgm:prSet>
      <dgm:spPr/>
    </dgm:pt>
    <dgm:pt modelId="{5F3B0436-BD10-4A8D-9C01-9B53948EC0AC}" type="pres">
      <dgm:prSet presAssocID="{565F891C-8ADF-411F-9B2A-647892C99F5D}" presName="txSpace" presStyleCnt="0"/>
      <dgm:spPr/>
    </dgm:pt>
    <dgm:pt modelId="{7330941C-E2D6-488E-98A7-1467DDFEFDD1}" type="pres">
      <dgm:prSet presAssocID="{565F891C-8ADF-411F-9B2A-647892C99F5D}" presName="desTx" presStyleLbl="revTx" presStyleIdx="3" presStyleCnt="8">
        <dgm:presLayoutVars/>
      </dgm:prSet>
      <dgm:spPr/>
    </dgm:pt>
    <dgm:pt modelId="{BBA3F297-4465-477B-8794-C528BE1EFF60}" type="pres">
      <dgm:prSet presAssocID="{79137DD4-73AF-4F85-A1E0-43C1DD9A238E}" presName="sibTrans" presStyleCnt="0"/>
      <dgm:spPr/>
    </dgm:pt>
    <dgm:pt modelId="{608B49BA-6CED-4190-AD2A-8C77D2DD0D4C}" type="pres">
      <dgm:prSet presAssocID="{DC64092A-3F78-4D96-865F-4E4B58326AE7}" presName="compNode" presStyleCnt="0"/>
      <dgm:spPr/>
    </dgm:pt>
    <dgm:pt modelId="{061B130C-3361-4F93-833A-A33F81FA1751}" type="pres">
      <dgm:prSet presAssocID="{DC64092A-3F78-4D96-865F-4E4B58326AE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3C15D91-67E3-4B4B-8341-820B1042769E}" type="pres">
      <dgm:prSet presAssocID="{DC64092A-3F78-4D96-865F-4E4B58326AE7}" presName="iconSpace" presStyleCnt="0"/>
      <dgm:spPr/>
    </dgm:pt>
    <dgm:pt modelId="{CC0A372F-0550-4367-BB15-0203D087B83A}" type="pres">
      <dgm:prSet presAssocID="{DC64092A-3F78-4D96-865F-4E4B58326AE7}" presName="parTx" presStyleLbl="revTx" presStyleIdx="4" presStyleCnt="8">
        <dgm:presLayoutVars>
          <dgm:chMax val="0"/>
          <dgm:chPref val="0"/>
        </dgm:presLayoutVars>
      </dgm:prSet>
      <dgm:spPr/>
    </dgm:pt>
    <dgm:pt modelId="{604C235D-51CF-4192-B064-EB281BC91763}" type="pres">
      <dgm:prSet presAssocID="{DC64092A-3F78-4D96-865F-4E4B58326AE7}" presName="txSpace" presStyleCnt="0"/>
      <dgm:spPr/>
    </dgm:pt>
    <dgm:pt modelId="{060B428C-A77D-41DC-ABA7-138EE9107997}" type="pres">
      <dgm:prSet presAssocID="{DC64092A-3F78-4D96-865F-4E4B58326AE7}" presName="desTx" presStyleLbl="revTx" presStyleIdx="5" presStyleCnt="8">
        <dgm:presLayoutVars/>
      </dgm:prSet>
      <dgm:spPr/>
    </dgm:pt>
    <dgm:pt modelId="{F315D0F0-65E9-4F61-847F-83F2BA5E8D0D}" type="pres">
      <dgm:prSet presAssocID="{28FA8EF1-F9C1-48B9-A416-614207377F13}" presName="sibTrans" presStyleCnt="0"/>
      <dgm:spPr/>
    </dgm:pt>
    <dgm:pt modelId="{DCA93319-BA76-4450-95E4-8A549DFC7804}" type="pres">
      <dgm:prSet presAssocID="{C7F9524D-4C4E-4149-970A-F1966538B977}" presName="compNode" presStyleCnt="0"/>
      <dgm:spPr/>
    </dgm:pt>
    <dgm:pt modelId="{31DE4CA2-F538-415C-8D68-4BBDDAD336CC}" type="pres">
      <dgm:prSet presAssocID="{C7F9524D-4C4E-4149-970A-F1966538B9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AE5811CD-AB4D-4A12-ABD2-4CB598CA366D}" type="pres">
      <dgm:prSet presAssocID="{C7F9524D-4C4E-4149-970A-F1966538B977}" presName="iconSpace" presStyleCnt="0"/>
      <dgm:spPr/>
    </dgm:pt>
    <dgm:pt modelId="{76772A42-3411-4F82-BA3C-B72B09E61D75}" type="pres">
      <dgm:prSet presAssocID="{C7F9524D-4C4E-4149-970A-F1966538B977}" presName="parTx" presStyleLbl="revTx" presStyleIdx="6" presStyleCnt="8">
        <dgm:presLayoutVars>
          <dgm:chMax val="0"/>
          <dgm:chPref val="0"/>
        </dgm:presLayoutVars>
      </dgm:prSet>
      <dgm:spPr/>
    </dgm:pt>
    <dgm:pt modelId="{08F961FD-AA11-4D73-86F1-3FE395867868}" type="pres">
      <dgm:prSet presAssocID="{C7F9524D-4C4E-4149-970A-F1966538B977}" presName="txSpace" presStyleCnt="0"/>
      <dgm:spPr/>
    </dgm:pt>
    <dgm:pt modelId="{141CB4F5-0404-45DC-A814-6C8C7DF51ABB}" type="pres">
      <dgm:prSet presAssocID="{C7F9524D-4C4E-4149-970A-F1966538B977}" presName="desTx" presStyleLbl="revTx" presStyleIdx="7" presStyleCnt="8">
        <dgm:presLayoutVars/>
      </dgm:prSet>
      <dgm:spPr/>
    </dgm:pt>
  </dgm:ptLst>
  <dgm:cxnLst>
    <dgm:cxn modelId="{4F086200-B796-4009-9C99-0C239A541428}" type="presOf" srcId="{6FC76CEB-6721-4EFF-ADC1-8690A52CEC9E}" destId="{30A6F9AE-9CF9-4C14-A31D-1EE5421550D9}" srcOrd="0" destOrd="0" presId="urn:microsoft.com/office/officeart/2018/2/layout/IconLabelDescriptionList"/>
    <dgm:cxn modelId="{407F7F0F-B48E-4B68-AF96-B378EFD00073}" type="presOf" srcId="{25F5F30E-5596-4BA9-A8EB-C02A01E68075}" destId="{141CB4F5-0404-45DC-A814-6C8C7DF51ABB}" srcOrd="0" destOrd="0" presId="urn:microsoft.com/office/officeart/2018/2/layout/IconLabelDescriptionList"/>
    <dgm:cxn modelId="{A401752C-BC76-44C1-9BDE-C8BA9B22D01C}" type="presOf" srcId="{C00E628F-AD8C-432F-8A59-96D52C91D933}" destId="{30A6F9AE-9CF9-4C14-A31D-1EE5421550D9}" srcOrd="0" destOrd="1" presId="urn:microsoft.com/office/officeart/2018/2/layout/IconLabelDescriptionList"/>
    <dgm:cxn modelId="{F469FB2E-D6F7-48BA-8ED5-A28D0554C340}" srcId="{1D76AD2C-D9CB-4AC0-AEF2-969C35C2EEDB}" destId="{C7F9524D-4C4E-4149-970A-F1966538B977}" srcOrd="3" destOrd="0" parTransId="{5FE416C5-D085-4B3D-AF5E-7AE4E6BEDC5E}" sibTransId="{F83F657B-E21F-4CC6-9E41-45811D563DB5}"/>
    <dgm:cxn modelId="{B7AED230-DA71-4301-A356-983EF708A966}" srcId="{A21A15A9-FA0E-4B1A-9906-371696C610EE}" destId="{6FC76CEB-6721-4EFF-ADC1-8690A52CEC9E}" srcOrd="0" destOrd="0" parTransId="{22B7C832-DEDF-416D-A876-AF420CEF4F0C}" sibTransId="{696F0DB2-02D3-43ED-A464-81D8242DDAF5}"/>
    <dgm:cxn modelId="{D65CF75F-6C96-47A5-B765-C2FBBA2E9FEF}" type="presOf" srcId="{DA27143A-8B9E-4CB1-A84B-C7D79E5864B5}" destId="{060B428C-A77D-41DC-ABA7-138EE9107997}" srcOrd="0" destOrd="0" presId="urn:microsoft.com/office/officeart/2018/2/layout/IconLabelDescriptionList"/>
    <dgm:cxn modelId="{C7F34461-13B3-4E53-A847-FC371C7E7FCA}" type="presOf" srcId="{1D76AD2C-D9CB-4AC0-AEF2-969C35C2EEDB}" destId="{A350733C-91C8-45C9-8C6B-E6292362DACE}" srcOrd="0" destOrd="0" presId="urn:microsoft.com/office/officeart/2018/2/layout/IconLabelDescriptionList"/>
    <dgm:cxn modelId="{D84F9241-54B8-46EA-B4A5-7263C633D3B8}" srcId="{1D76AD2C-D9CB-4AC0-AEF2-969C35C2EEDB}" destId="{565F891C-8ADF-411F-9B2A-647892C99F5D}" srcOrd="1" destOrd="0" parTransId="{DBD8A082-133F-46CF-B494-77B847B9139B}" sibTransId="{79137DD4-73AF-4F85-A1E0-43C1DD9A238E}"/>
    <dgm:cxn modelId="{61EC0764-E1A2-45F3-A4E8-3C7DB5D4FA4E}" type="presOf" srcId="{247BE79E-4C7C-46EC-9CD0-2BA9D9BB9525}" destId="{30A6F9AE-9CF9-4C14-A31D-1EE5421550D9}" srcOrd="0" destOrd="2" presId="urn:microsoft.com/office/officeart/2018/2/layout/IconLabelDescriptionList"/>
    <dgm:cxn modelId="{555F7344-2F4C-48C7-8DEC-5117C2A2FFD9}" srcId="{1D76AD2C-D9CB-4AC0-AEF2-969C35C2EEDB}" destId="{A21A15A9-FA0E-4B1A-9906-371696C610EE}" srcOrd="0" destOrd="0" parTransId="{6AAE5980-82AA-4F87-A0AD-6CC539A4ADF8}" sibTransId="{7C48D26F-7ED6-4D00-9393-137232D1ED1D}"/>
    <dgm:cxn modelId="{4CC0E044-84C6-44B6-9D26-7E6B2D702CED}" srcId="{565F891C-8ADF-411F-9B2A-647892C99F5D}" destId="{6489FE65-1285-4CA6-9B2A-F030F527E49B}" srcOrd="0" destOrd="0" parTransId="{7A31B914-0B6E-4880-9E68-D779D967E46C}" sibTransId="{AF634AB3-06B1-4921-A878-5FA1C29C7377}"/>
    <dgm:cxn modelId="{CB4ED94C-4B29-498E-9381-8CFA64330447}" srcId="{DC64092A-3F78-4D96-865F-4E4B58326AE7}" destId="{DA27143A-8B9E-4CB1-A84B-C7D79E5864B5}" srcOrd="0" destOrd="0" parTransId="{1D851C19-AA0D-48A8-A06A-227892161CF9}" sibTransId="{E304272E-7758-4259-8D97-3A3D2CB8B3C1}"/>
    <dgm:cxn modelId="{9AA3276E-4F50-49B9-B59F-DB0A1E1CA82F}" type="presOf" srcId="{8784FFE3-BFF3-4694-B4E1-2D2EC66F80F4}" destId="{7330941C-E2D6-488E-98A7-1467DDFEFDD1}" srcOrd="0" destOrd="1" presId="urn:microsoft.com/office/officeart/2018/2/layout/IconLabelDescriptionList"/>
    <dgm:cxn modelId="{270F3A54-24DF-4F86-87A9-CF9A9E3642E8}" type="presOf" srcId="{565F891C-8ADF-411F-9B2A-647892C99F5D}" destId="{BFA3D76C-1175-45A0-889A-8CEF351D5A1D}" srcOrd="0" destOrd="0" presId="urn:microsoft.com/office/officeart/2018/2/layout/IconLabelDescriptionList"/>
    <dgm:cxn modelId="{D25DB779-7E8C-49DB-B1C4-C6B0A69F7CCE}" type="presOf" srcId="{AED66B5B-4473-40B3-B526-4B9567812742}" destId="{141CB4F5-0404-45DC-A814-6C8C7DF51ABB}" srcOrd="0" destOrd="1" presId="urn:microsoft.com/office/officeart/2018/2/layout/IconLabelDescriptionList"/>
    <dgm:cxn modelId="{0F83DE8C-671D-4B6C-96C7-D243045814C1}" type="presOf" srcId="{6489FE65-1285-4CA6-9B2A-F030F527E49B}" destId="{7330941C-E2D6-488E-98A7-1467DDFEFDD1}" srcOrd="0" destOrd="0" presId="urn:microsoft.com/office/officeart/2018/2/layout/IconLabelDescriptionList"/>
    <dgm:cxn modelId="{5E419BA2-F88A-4264-8F09-DD01788F2182}" srcId="{A21A15A9-FA0E-4B1A-9906-371696C610EE}" destId="{247BE79E-4C7C-46EC-9CD0-2BA9D9BB9525}" srcOrd="2" destOrd="0" parTransId="{B3222532-C5A3-43BA-B0F6-C3C283B35828}" sibTransId="{FD1427FC-5222-42EC-8832-BD281F49CCB7}"/>
    <dgm:cxn modelId="{4E1E75A7-F239-4F18-B488-B6452F92690C}" type="presOf" srcId="{A21A15A9-FA0E-4B1A-9906-371696C610EE}" destId="{B53E790D-18F9-44B7-8346-2865C750DD5E}" srcOrd="0" destOrd="0" presId="urn:microsoft.com/office/officeart/2018/2/layout/IconLabelDescriptionList"/>
    <dgm:cxn modelId="{7163A6A9-1404-4155-A783-82E2B42A35E4}" srcId="{C7F9524D-4C4E-4149-970A-F1966538B977}" destId="{D22E5F21-CEE3-4F0D-9ADA-40C9EC7C7446}" srcOrd="2" destOrd="0" parTransId="{DACA096E-E6A7-48BA-9A6C-FD5A1149477A}" sibTransId="{9508442D-F5E0-4EBB-BC08-AF8B633FADA4}"/>
    <dgm:cxn modelId="{A458E9BD-9B12-43F6-9BAA-27DA4D19076B}" type="presOf" srcId="{D22E5F21-CEE3-4F0D-9ADA-40C9EC7C7446}" destId="{141CB4F5-0404-45DC-A814-6C8C7DF51ABB}" srcOrd="0" destOrd="2" presId="urn:microsoft.com/office/officeart/2018/2/layout/IconLabelDescriptionList"/>
    <dgm:cxn modelId="{BFA724BE-B64E-4494-80B7-8A6D3029F36C}" type="presOf" srcId="{DC64092A-3F78-4D96-865F-4E4B58326AE7}" destId="{CC0A372F-0550-4367-BB15-0203D087B83A}" srcOrd="0" destOrd="0" presId="urn:microsoft.com/office/officeart/2018/2/layout/IconLabelDescriptionList"/>
    <dgm:cxn modelId="{767ED8BE-A8D9-4470-A96C-F7DD47662D10}" type="presOf" srcId="{C7F9524D-4C4E-4149-970A-F1966538B977}" destId="{76772A42-3411-4F82-BA3C-B72B09E61D75}" srcOrd="0" destOrd="0" presId="urn:microsoft.com/office/officeart/2018/2/layout/IconLabelDescriptionList"/>
    <dgm:cxn modelId="{63FD5CD1-06EE-42AE-9A91-4607EB7D90BD}" srcId="{565F891C-8ADF-411F-9B2A-647892C99F5D}" destId="{8784FFE3-BFF3-4694-B4E1-2D2EC66F80F4}" srcOrd="1" destOrd="0" parTransId="{A368E04D-AB33-48AA-B652-B4D02387EE2A}" sibTransId="{39DE999D-4255-4E7A-8DB8-0BE2ADA4B0F8}"/>
    <dgm:cxn modelId="{47DAF3EE-2E09-4EE8-93C5-3174FC240572}" srcId="{C7F9524D-4C4E-4149-970A-F1966538B977}" destId="{25F5F30E-5596-4BA9-A8EB-C02A01E68075}" srcOrd="0" destOrd="0" parTransId="{51C854F1-90D2-422F-BDFC-3AA581805607}" sibTransId="{2AE9E6BF-5F52-4BAB-AD23-E6AD3BABC3C7}"/>
    <dgm:cxn modelId="{11B804F6-0C42-4E6F-9BE2-4719FF08E7ED}" srcId="{1D76AD2C-D9CB-4AC0-AEF2-969C35C2EEDB}" destId="{DC64092A-3F78-4D96-865F-4E4B58326AE7}" srcOrd="2" destOrd="0" parTransId="{FD52F281-83B9-4EAC-8478-91086C680F33}" sibTransId="{28FA8EF1-F9C1-48B9-A416-614207377F13}"/>
    <dgm:cxn modelId="{E3803FFC-06EB-4244-8A34-650907441019}" srcId="{C7F9524D-4C4E-4149-970A-F1966538B977}" destId="{AED66B5B-4473-40B3-B526-4B9567812742}" srcOrd="1" destOrd="0" parTransId="{CDA28160-03BA-47B0-B290-32A3EC0D61A5}" sibTransId="{FB15E71B-FF17-43B7-90A3-790B37DEEA83}"/>
    <dgm:cxn modelId="{B41464FE-B75D-4141-9942-2513BDE44DE4}" srcId="{A21A15A9-FA0E-4B1A-9906-371696C610EE}" destId="{C00E628F-AD8C-432F-8A59-96D52C91D933}" srcOrd="1" destOrd="0" parTransId="{EBA85EB5-D83B-4313-901C-05A287325149}" sibTransId="{5F9CFFD0-4A29-407F-92BB-68312AC558EA}"/>
    <dgm:cxn modelId="{1EB53420-E587-4D72-8347-DE32A17DE9F0}" type="presParOf" srcId="{A350733C-91C8-45C9-8C6B-E6292362DACE}" destId="{6F220FB0-D1AD-4112-99B6-89F5FA0EF7E6}" srcOrd="0" destOrd="0" presId="urn:microsoft.com/office/officeart/2018/2/layout/IconLabelDescriptionList"/>
    <dgm:cxn modelId="{66EEE0CF-39EA-40C5-872B-F18D49202896}" type="presParOf" srcId="{6F220FB0-D1AD-4112-99B6-89F5FA0EF7E6}" destId="{37880134-193E-4795-BE14-B432F3369EFD}" srcOrd="0" destOrd="0" presId="urn:microsoft.com/office/officeart/2018/2/layout/IconLabelDescriptionList"/>
    <dgm:cxn modelId="{626DCE13-F6E1-42EA-95EF-F82E84D1E239}" type="presParOf" srcId="{6F220FB0-D1AD-4112-99B6-89F5FA0EF7E6}" destId="{C6D81486-614E-44C8-A987-B3664BDD019D}" srcOrd="1" destOrd="0" presId="urn:microsoft.com/office/officeart/2018/2/layout/IconLabelDescriptionList"/>
    <dgm:cxn modelId="{F31776C2-8E03-48A9-B9DA-8B12345D8817}" type="presParOf" srcId="{6F220FB0-D1AD-4112-99B6-89F5FA0EF7E6}" destId="{B53E790D-18F9-44B7-8346-2865C750DD5E}" srcOrd="2" destOrd="0" presId="urn:microsoft.com/office/officeart/2018/2/layout/IconLabelDescriptionList"/>
    <dgm:cxn modelId="{457EC14C-A19A-4A57-B7C3-19CA45BE1B7C}" type="presParOf" srcId="{6F220FB0-D1AD-4112-99B6-89F5FA0EF7E6}" destId="{C1B94000-FD32-4BF7-AFA9-1A05C068C205}" srcOrd="3" destOrd="0" presId="urn:microsoft.com/office/officeart/2018/2/layout/IconLabelDescriptionList"/>
    <dgm:cxn modelId="{0A6752A6-DE87-4B4D-9993-66E07A9A3499}" type="presParOf" srcId="{6F220FB0-D1AD-4112-99B6-89F5FA0EF7E6}" destId="{30A6F9AE-9CF9-4C14-A31D-1EE5421550D9}" srcOrd="4" destOrd="0" presId="urn:microsoft.com/office/officeart/2018/2/layout/IconLabelDescriptionList"/>
    <dgm:cxn modelId="{08C93127-5FEF-4E5A-853F-690447716604}" type="presParOf" srcId="{A350733C-91C8-45C9-8C6B-E6292362DACE}" destId="{D1D017E7-F55E-4FE5-9741-6E1A5776A4AF}" srcOrd="1" destOrd="0" presId="urn:microsoft.com/office/officeart/2018/2/layout/IconLabelDescriptionList"/>
    <dgm:cxn modelId="{BDA7A2C2-24B1-42D0-BC48-17027F302469}" type="presParOf" srcId="{A350733C-91C8-45C9-8C6B-E6292362DACE}" destId="{0F5D382B-1F3F-492D-8115-A42CC3FCC7C5}" srcOrd="2" destOrd="0" presId="urn:microsoft.com/office/officeart/2018/2/layout/IconLabelDescriptionList"/>
    <dgm:cxn modelId="{8E0B4968-A264-4C78-A490-2FD3D66BD4B1}" type="presParOf" srcId="{0F5D382B-1F3F-492D-8115-A42CC3FCC7C5}" destId="{C7A8002C-AA6A-43CA-BB44-5CABB0BA0B19}" srcOrd="0" destOrd="0" presId="urn:microsoft.com/office/officeart/2018/2/layout/IconLabelDescriptionList"/>
    <dgm:cxn modelId="{0D0E7396-E65F-46B7-AE43-99E138801EBB}" type="presParOf" srcId="{0F5D382B-1F3F-492D-8115-A42CC3FCC7C5}" destId="{0AF79F73-7C92-4803-AF25-C6FB09821C91}" srcOrd="1" destOrd="0" presId="urn:microsoft.com/office/officeart/2018/2/layout/IconLabelDescriptionList"/>
    <dgm:cxn modelId="{D6ED145A-FD80-4550-B799-4CC12CB5A6F7}" type="presParOf" srcId="{0F5D382B-1F3F-492D-8115-A42CC3FCC7C5}" destId="{BFA3D76C-1175-45A0-889A-8CEF351D5A1D}" srcOrd="2" destOrd="0" presId="urn:microsoft.com/office/officeart/2018/2/layout/IconLabelDescriptionList"/>
    <dgm:cxn modelId="{65495F63-D985-452B-974A-6CAE1F8C73E3}" type="presParOf" srcId="{0F5D382B-1F3F-492D-8115-A42CC3FCC7C5}" destId="{5F3B0436-BD10-4A8D-9C01-9B53948EC0AC}" srcOrd="3" destOrd="0" presId="urn:microsoft.com/office/officeart/2018/2/layout/IconLabelDescriptionList"/>
    <dgm:cxn modelId="{CCCAA3A6-2B79-4E5F-A7B6-711D3F1F9E23}" type="presParOf" srcId="{0F5D382B-1F3F-492D-8115-A42CC3FCC7C5}" destId="{7330941C-E2D6-488E-98A7-1467DDFEFDD1}" srcOrd="4" destOrd="0" presId="urn:microsoft.com/office/officeart/2018/2/layout/IconLabelDescriptionList"/>
    <dgm:cxn modelId="{2F9C2E04-BDE0-44A4-88F7-3EE8D292E06B}" type="presParOf" srcId="{A350733C-91C8-45C9-8C6B-E6292362DACE}" destId="{BBA3F297-4465-477B-8794-C528BE1EFF60}" srcOrd="3" destOrd="0" presId="urn:microsoft.com/office/officeart/2018/2/layout/IconLabelDescriptionList"/>
    <dgm:cxn modelId="{44B06341-D0E3-4302-B472-070930E8A5B3}" type="presParOf" srcId="{A350733C-91C8-45C9-8C6B-E6292362DACE}" destId="{608B49BA-6CED-4190-AD2A-8C77D2DD0D4C}" srcOrd="4" destOrd="0" presId="urn:microsoft.com/office/officeart/2018/2/layout/IconLabelDescriptionList"/>
    <dgm:cxn modelId="{35A4F2B6-D2FF-4B12-A2C7-BC23AE033C1E}" type="presParOf" srcId="{608B49BA-6CED-4190-AD2A-8C77D2DD0D4C}" destId="{061B130C-3361-4F93-833A-A33F81FA1751}" srcOrd="0" destOrd="0" presId="urn:microsoft.com/office/officeart/2018/2/layout/IconLabelDescriptionList"/>
    <dgm:cxn modelId="{FD3D7F66-3081-4C58-9380-3BDF7FB846E3}" type="presParOf" srcId="{608B49BA-6CED-4190-AD2A-8C77D2DD0D4C}" destId="{93C15D91-67E3-4B4B-8341-820B1042769E}" srcOrd="1" destOrd="0" presId="urn:microsoft.com/office/officeart/2018/2/layout/IconLabelDescriptionList"/>
    <dgm:cxn modelId="{BFC43F54-733F-460C-9327-9B3A3929ABE0}" type="presParOf" srcId="{608B49BA-6CED-4190-AD2A-8C77D2DD0D4C}" destId="{CC0A372F-0550-4367-BB15-0203D087B83A}" srcOrd="2" destOrd="0" presId="urn:microsoft.com/office/officeart/2018/2/layout/IconLabelDescriptionList"/>
    <dgm:cxn modelId="{4F876E4A-5CCB-4E71-9B0F-FC591565C67E}" type="presParOf" srcId="{608B49BA-6CED-4190-AD2A-8C77D2DD0D4C}" destId="{604C235D-51CF-4192-B064-EB281BC91763}" srcOrd="3" destOrd="0" presId="urn:microsoft.com/office/officeart/2018/2/layout/IconLabelDescriptionList"/>
    <dgm:cxn modelId="{3082A91A-9C9F-4524-8DD3-F2909A8900B6}" type="presParOf" srcId="{608B49BA-6CED-4190-AD2A-8C77D2DD0D4C}" destId="{060B428C-A77D-41DC-ABA7-138EE9107997}" srcOrd="4" destOrd="0" presId="urn:microsoft.com/office/officeart/2018/2/layout/IconLabelDescriptionList"/>
    <dgm:cxn modelId="{7381D459-683E-4385-ABDC-9BDC4F51D472}" type="presParOf" srcId="{A350733C-91C8-45C9-8C6B-E6292362DACE}" destId="{F315D0F0-65E9-4F61-847F-83F2BA5E8D0D}" srcOrd="5" destOrd="0" presId="urn:microsoft.com/office/officeart/2018/2/layout/IconLabelDescriptionList"/>
    <dgm:cxn modelId="{CB99F6F9-83DD-4815-A91B-F8AEC2B1B9A1}" type="presParOf" srcId="{A350733C-91C8-45C9-8C6B-E6292362DACE}" destId="{DCA93319-BA76-4450-95E4-8A549DFC7804}" srcOrd="6" destOrd="0" presId="urn:microsoft.com/office/officeart/2018/2/layout/IconLabelDescriptionList"/>
    <dgm:cxn modelId="{F94C620E-2A30-45B5-8364-944C26790B7F}" type="presParOf" srcId="{DCA93319-BA76-4450-95E4-8A549DFC7804}" destId="{31DE4CA2-F538-415C-8D68-4BBDDAD336CC}" srcOrd="0" destOrd="0" presId="urn:microsoft.com/office/officeart/2018/2/layout/IconLabelDescriptionList"/>
    <dgm:cxn modelId="{60E1E0B7-AF1A-4455-913B-276A8845D93E}" type="presParOf" srcId="{DCA93319-BA76-4450-95E4-8A549DFC7804}" destId="{AE5811CD-AB4D-4A12-ABD2-4CB598CA366D}" srcOrd="1" destOrd="0" presId="urn:microsoft.com/office/officeart/2018/2/layout/IconLabelDescriptionList"/>
    <dgm:cxn modelId="{9C764C2A-5587-42BC-BDD2-65BAF6D34C2D}" type="presParOf" srcId="{DCA93319-BA76-4450-95E4-8A549DFC7804}" destId="{76772A42-3411-4F82-BA3C-B72B09E61D75}" srcOrd="2" destOrd="0" presId="urn:microsoft.com/office/officeart/2018/2/layout/IconLabelDescriptionList"/>
    <dgm:cxn modelId="{20DA5C04-C66A-412A-B08E-CBA0B0630518}" type="presParOf" srcId="{DCA93319-BA76-4450-95E4-8A549DFC7804}" destId="{08F961FD-AA11-4D73-86F1-3FE395867868}" srcOrd="3" destOrd="0" presId="urn:microsoft.com/office/officeart/2018/2/layout/IconLabelDescriptionList"/>
    <dgm:cxn modelId="{AA0FA0F6-554F-416C-A514-4E6B2018D4C7}" type="presParOf" srcId="{DCA93319-BA76-4450-95E4-8A549DFC7804}" destId="{141CB4F5-0404-45DC-A814-6C8C7DF51AB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9757CC3-233E-4F19-801D-F4BD7408955B}"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A507B64D-CEB5-40DE-83CF-5A00B7EFE7DD}">
      <dgm:prSet/>
      <dgm:spPr/>
      <dgm:t>
        <a:bodyPr/>
        <a:lstStyle/>
        <a:p>
          <a:r>
            <a:rPr lang="en-US"/>
            <a:t>Which type of stores performed better than others?</a:t>
          </a:r>
        </a:p>
      </dgm:t>
    </dgm:pt>
    <dgm:pt modelId="{4AC5A5E4-2166-41DF-B6A7-0104190A37AC}" type="parTrans" cxnId="{66D074AF-5CC2-4D94-A206-0A7939FE5105}">
      <dgm:prSet/>
      <dgm:spPr/>
      <dgm:t>
        <a:bodyPr/>
        <a:lstStyle/>
        <a:p>
          <a:endParaRPr lang="en-US"/>
        </a:p>
      </dgm:t>
    </dgm:pt>
    <dgm:pt modelId="{23D04C1D-8824-4A1E-8FFB-7F860D2288EA}" type="sibTrans" cxnId="{66D074AF-5CC2-4D94-A206-0A7939FE5105}">
      <dgm:prSet/>
      <dgm:spPr/>
      <dgm:t>
        <a:bodyPr/>
        <a:lstStyle/>
        <a:p>
          <a:endParaRPr lang="en-US"/>
        </a:p>
      </dgm:t>
    </dgm:pt>
    <dgm:pt modelId="{22CB49B6-A8DA-4FC2-8469-A5243CA64E1A}">
      <dgm:prSet/>
      <dgm:spPr/>
      <dgm:t>
        <a:bodyPr/>
        <a:lstStyle/>
        <a:p>
          <a:r>
            <a:rPr lang="en-US"/>
            <a:t>Can we draw any inference regarding temperature being linear in nature towards weekly sales?</a:t>
          </a:r>
        </a:p>
      </dgm:t>
    </dgm:pt>
    <dgm:pt modelId="{03821295-143B-4A9E-AE3A-EAAA228DAE3B}" type="parTrans" cxnId="{9AEC51AB-EEC5-41E0-B6A1-0C63E18CA4FD}">
      <dgm:prSet/>
      <dgm:spPr/>
      <dgm:t>
        <a:bodyPr/>
        <a:lstStyle/>
        <a:p>
          <a:endParaRPr lang="en-US"/>
        </a:p>
      </dgm:t>
    </dgm:pt>
    <dgm:pt modelId="{6887BE64-488B-4768-B900-D6A6B0ED7CCD}" type="sibTrans" cxnId="{9AEC51AB-EEC5-41E0-B6A1-0C63E18CA4FD}">
      <dgm:prSet/>
      <dgm:spPr/>
      <dgm:t>
        <a:bodyPr/>
        <a:lstStyle/>
        <a:p>
          <a:endParaRPr lang="en-US"/>
        </a:p>
      </dgm:t>
    </dgm:pt>
    <dgm:pt modelId="{8A51596E-40FA-4421-8890-B9EFE6438784}">
      <dgm:prSet/>
      <dgm:spPr/>
      <dgm:t>
        <a:bodyPr/>
        <a:lstStyle/>
        <a:p>
          <a:r>
            <a:rPr lang="en-US"/>
            <a:t>Any Dataset abnormalities and how are they affecting the visuals?</a:t>
          </a:r>
        </a:p>
      </dgm:t>
    </dgm:pt>
    <dgm:pt modelId="{F6B69641-0DB1-47CD-AEB3-C074A4F5A22D}" type="parTrans" cxnId="{750D6A07-CA2C-4507-81C5-C086BF634408}">
      <dgm:prSet/>
      <dgm:spPr/>
      <dgm:t>
        <a:bodyPr/>
        <a:lstStyle/>
        <a:p>
          <a:endParaRPr lang="en-US"/>
        </a:p>
      </dgm:t>
    </dgm:pt>
    <dgm:pt modelId="{59238520-23B2-45A1-8DE6-AC6698B39836}" type="sibTrans" cxnId="{750D6A07-CA2C-4507-81C5-C086BF634408}">
      <dgm:prSet/>
      <dgm:spPr/>
      <dgm:t>
        <a:bodyPr/>
        <a:lstStyle/>
        <a:p>
          <a:endParaRPr lang="en-US"/>
        </a:p>
      </dgm:t>
    </dgm:pt>
    <dgm:pt modelId="{A5753C2B-8472-4CC3-A7F7-A0418C94656E}">
      <dgm:prSet/>
      <dgm:spPr/>
      <dgm:t>
        <a:bodyPr/>
        <a:lstStyle/>
        <a:p>
          <a:r>
            <a:rPr lang="en-US"/>
            <a:t>How variant are the sales variance in different stores?</a:t>
          </a:r>
        </a:p>
      </dgm:t>
    </dgm:pt>
    <dgm:pt modelId="{137B85B3-8B87-49D2-B3C1-A878E7D1BAA7}" type="parTrans" cxnId="{55F2E96E-C191-49CA-B54C-588E495FBA0F}">
      <dgm:prSet/>
      <dgm:spPr/>
      <dgm:t>
        <a:bodyPr/>
        <a:lstStyle/>
        <a:p>
          <a:endParaRPr lang="en-US"/>
        </a:p>
      </dgm:t>
    </dgm:pt>
    <dgm:pt modelId="{81CD050F-2B49-469B-8B5F-F6D74856A98C}" type="sibTrans" cxnId="{55F2E96E-C191-49CA-B54C-588E495FBA0F}">
      <dgm:prSet/>
      <dgm:spPr/>
      <dgm:t>
        <a:bodyPr/>
        <a:lstStyle/>
        <a:p>
          <a:endParaRPr lang="en-US"/>
        </a:p>
      </dgm:t>
    </dgm:pt>
    <dgm:pt modelId="{2F272AA9-05B7-4AE7-821F-E3E7B3E0843C}">
      <dgm:prSet/>
      <dgm:spPr/>
      <dgm:t>
        <a:bodyPr/>
        <a:lstStyle/>
        <a:p>
          <a:r>
            <a:rPr lang="en-US"/>
            <a:t>Holiday Vs Non-Holiday weekly sales</a:t>
          </a:r>
        </a:p>
      </dgm:t>
    </dgm:pt>
    <dgm:pt modelId="{537818CC-AFC7-4E47-825F-811FFC853D57}" type="parTrans" cxnId="{81B3CB0E-BB59-40ED-89C2-02A1D8B88E42}">
      <dgm:prSet/>
      <dgm:spPr/>
      <dgm:t>
        <a:bodyPr/>
        <a:lstStyle/>
        <a:p>
          <a:endParaRPr lang="en-US"/>
        </a:p>
      </dgm:t>
    </dgm:pt>
    <dgm:pt modelId="{68DE2286-2229-4026-8316-274D0ADEC9EC}" type="sibTrans" cxnId="{81B3CB0E-BB59-40ED-89C2-02A1D8B88E42}">
      <dgm:prSet/>
      <dgm:spPr/>
      <dgm:t>
        <a:bodyPr/>
        <a:lstStyle/>
        <a:p>
          <a:endParaRPr lang="en-US"/>
        </a:p>
      </dgm:t>
    </dgm:pt>
    <dgm:pt modelId="{49CF8FA3-505F-4D92-918A-C82321439B35}">
      <dgm:prSet/>
      <dgm:spPr/>
      <dgm:t>
        <a:bodyPr/>
        <a:lstStyle/>
        <a:p>
          <a:r>
            <a:rPr lang="en-US"/>
            <a:t>Which store and department has maximum and minimum sales?</a:t>
          </a:r>
        </a:p>
      </dgm:t>
    </dgm:pt>
    <dgm:pt modelId="{F16D0742-D517-49D7-9806-097EBB011358}" type="parTrans" cxnId="{2DA4D7D9-E5C2-4768-A5AE-00028AE42F5A}">
      <dgm:prSet/>
      <dgm:spPr/>
      <dgm:t>
        <a:bodyPr/>
        <a:lstStyle/>
        <a:p>
          <a:endParaRPr lang="en-US"/>
        </a:p>
      </dgm:t>
    </dgm:pt>
    <dgm:pt modelId="{7394A48F-9DB7-48C2-87FE-6E1C2B512D22}" type="sibTrans" cxnId="{2DA4D7D9-E5C2-4768-A5AE-00028AE42F5A}">
      <dgm:prSet/>
      <dgm:spPr/>
      <dgm:t>
        <a:bodyPr/>
        <a:lstStyle/>
        <a:p>
          <a:endParaRPr lang="en-US"/>
        </a:p>
      </dgm:t>
    </dgm:pt>
    <dgm:pt modelId="{0556FFF7-DE6C-47C7-9788-E0FB51BD843A}" type="pres">
      <dgm:prSet presAssocID="{59757CC3-233E-4F19-801D-F4BD7408955B}" presName="root" presStyleCnt="0">
        <dgm:presLayoutVars>
          <dgm:dir/>
          <dgm:resizeHandles val="exact"/>
        </dgm:presLayoutVars>
      </dgm:prSet>
      <dgm:spPr/>
    </dgm:pt>
    <dgm:pt modelId="{6C55F046-C9A8-4CEA-A1AD-513EB1C23E82}" type="pres">
      <dgm:prSet presAssocID="{A507B64D-CEB5-40DE-83CF-5A00B7EFE7DD}" presName="compNode" presStyleCnt="0"/>
      <dgm:spPr/>
    </dgm:pt>
    <dgm:pt modelId="{56500678-0769-474B-BFAA-AB55A72F3E61}" type="pres">
      <dgm:prSet presAssocID="{A507B64D-CEB5-40DE-83CF-5A00B7EFE7DD}" presName="bgRect" presStyleLbl="bgShp" presStyleIdx="0" presStyleCnt="6"/>
      <dgm:spPr/>
    </dgm:pt>
    <dgm:pt modelId="{C71DD3E8-104F-4453-BC2E-02E693C21F16}" type="pres">
      <dgm:prSet presAssocID="{A507B64D-CEB5-40DE-83CF-5A00B7EFE7D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r"/>
        </a:ext>
      </dgm:extLst>
    </dgm:pt>
    <dgm:pt modelId="{F6801111-9A40-4F91-B24C-277C2813C37C}" type="pres">
      <dgm:prSet presAssocID="{A507B64D-CEB5-40DE-83CF-5A00B7EFE7DD}" presName="spaceRect" presStyleCnt="0"/>
      <dgm:spPr/>
    </dgm:pt>
    <dgm:pt modelId="{CC230FFC-C2C8-4CBC-80EC-37A5EB0D6154}" type="pres">
      <dgm:prSet presAssocID="{A507B64D-CEB5-40DE-83CF-5A00B7EFE7DD}" presName="parTx" presStyleLbl="revTx" presStyleIdx="0" presStyleCnt="6">
        <dgm:presLayoutVars>
          <dgm:chMax val="0"/>
          <dgm:chPref val="0"/>
        </dgm:presLayoutVars>
      </dgm:prSet>
      <dgm:spPr/>
    </dgm:pt>
    <dgm:pt modelId="{BFB6F142-E42C-4825-AFC3-77C0080D2E1C}" type="pres">
      <dgm:prSet presAssocID="{23D04C1D-8824-4A1E-8FFB-7F860D2288EA}" presName="sibTrans" presStyleCnt="0"/>
      <dgm:spPr/>
    </dgm:pt>
    <dgm:pt modelId="{27CA1A09-AA6A-485F-8041-CCB719A3C396}" type="pres">
      <dgm:prSet presAssocID="{22CB49B6-A8DA-4FC2-8469-A5243CA64E1A}" presName="compNode" presStyleCnt="0"/>
      <dgm:spPr/>
    </dgm:pt>
    <dgm:pt modelId="{D4A1CA9D-E4E0-4A30-9B15-2D7C912A2583}" type="pres">
      <dgm:prSet presAssocID="{22CB49B6-A8DA-4FC2-8469-A5243CA64E1A}" presName="bgRect" presStyleLbl="bgShp" presStyleIdx="1" presStyleCnt="6"/>
      <dgm:spPr/>
    </dgm:pt>
    <dgm:pt modelId="{2166BF06-4C39-4C4A-870F-FC2248E2CAD5}" type="pres">
      <dgm:prSet presAssocID="{22CB49B6-A8DA-4FC2-8469-A5243CA64E1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F01A11DD-6209-4132-AFFE-1890FB2EA974}" type="pres">
      <dgm:prSet presAssocID="{22CB49B6-A8DA-4FC2-8469-A5243CA64E1A}" presName="spaceRect" presStyleCnt="0"/>
      <dgm:spPr/>
    </dgm:pt>
    <dgm:pt modelId="{6F088882-4F85-4FF0-8132-55A77AD510E6}" type="pres">
      <dgm:prSet presAssocID="{22CB49B6-A8DA-4FC2-8469-A5243CA64E1A}" presName="parTx" presStyleLbl="revTx" presStyleIdx="1" presStyleCnt="6">
        <dgm:presLayoutVars>
          <dgm:chMax val="0"/>
          <dgm:chPref val="0"/>
        </dgm:presLayoutVars>
      </dgm:prSet>
      <dgm:spPr/>
    </dgm:pt>
    <dgm:pt modelId="{FC802E37-6221-4B83-9B9E-3E4E1D356846}" type="pres">
      <dgm:prSet presAssocID="{6887BE64-488B-4768-B900-D6A6B0ED7CCD}" presName="sibTrans" presStyleCnt="0"/>
      <dgm:spPr/>
    </dgm:pt>
    <dgm:pt modelId="{873D29B8-53FF-4D70-B551-5357AB290BCD}" type="pres">
      <dgm:prSet presAssocID="{8A51596E-40FA-4421-8890-B9EFE6438784}" presName="compNode" presStyleCnt="0"/>
      <dgm:spPr/>
    </dgm:pt>
    <dgm:pt modelId="{E0D63D98-606A-4416-946E-E3DF3F534DB3}" type="pres">
      <dgm:prSet presAssocID="{8A51596E-40FA-4421-8890-B9EFE6438784}" presName="bgRect" presStyleLbl="bgShp" presStyleIdx="2" presStyleCnt="6"/>
      <dgm:spPr/>
    </dgm:pt>
    <dgm:pt modelId="{0197E0EE-AD35-4CFD-A684-5CBDD9911249}" type="pres">
      <dgm:prSet presAssocID="{8A51596E-40FA-4421-8890-B9EFE643878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66B1BA4-5766-4371-92AC-51A0D4557443}" type="pres">
      <dgm:prSet presAssocID="{8A51596E-40FA-4421-8890-B9EFE6438784}" presName="spaceRect" presStyleCnt="0"/>
      <dgm:spPr/>
    </dgm:pt>
    <dgm:pt modelId="{01949EDA-ACB3-49A2-923E-8D04E822DACD}" type="pres">
      <dgm:prSet presAssocID="{8A51596E-40FA-4421-8890-B9EFE6438784}" presName="parTx" presStyleLbl="revTx" presStyleIdx="2" presStyleCnt="6">
        <dgm:presLayoutVars>
          <dgm:chMax val="0"/>
          <dgm:chPref val="0"/>
        </dgm:presLayoutVars>
      </dgm:prSet>
      <dgm:spPr/>
    </dgm:pt>
    <dgm:pt modelId="{6C72B2B0-8190-402E-BB0C-01C3C2A9BA65}" type="pres">
      <dgm:prSet presAssocID="{59238520-23B2-45A1-8DE6-AC6698B39836}" presName="sibTrans" presStyleCnt="0"/>
      <dgm:spPr/>
    </dgm:pt>
    <dgm:pt modelId="{4BD55EEF-CAB7-4C23-A119-E7DCA28146B5}" type="pres">
      <dgm:prSet presAssocID="{A5753C2B-8472-4CC3-A7F7-A0418C94656E}" presName="compNode" presStyleCnt="0"/>
      <dgm:spPr/>
    </dgm:pt>
    <dgm:pt modelId="{A3E3480A-3462-4F5D-99A0-8960E6CD20A7}" type="pres">
      <dgm:prSet presAssocID="{A5753C2B-8472-4CC3-A7F7-A0418C94656E}" presName="bgRect" presStyleLbl="bgShp" presStyleIdx="3" presStyleCnt="6"/>
      <dgm:spPr/>
    </dgm:pt>
    <dgm:pt modelId="{C8594526-3B27-44DB-89DA-E8ED2C060BC6}" type="pres">
      <dgm:prSet presAssocID="{A5753C2B-8472-4CC3-A7F7-A0418C94656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cart"/>
        </a:ext>
      </dgm:extLst>
    </dgm:pt>
    <dgm:pt modelId="{262913AE-3FB3-481B-B546-4F301843F91D}" type="pres">
      <dgm:prSet presAssocID="{A5753C2B-8472-4CC3-A7F7-A0418C94656E}" presName="spaceRect" presStyleCnt="0"/>
      <dgm:spPr/>
    </dgm:pt>
    <dgm:pt modelId="{F958BE12-8FCC-42FE-B448-09F0D43C6CD9}" type="pres">
      <dgm:prSet presAssocID="{A5753C2B-8472-4CC3-A7F7-A0418C94656E}" presName="parTx" presStyleLbl="revTx" presStyleIdx="3" presStyleCnt="6">
        <dgm:presLayoutVars>
          <dgm:chMax val="0"/>
          <dgm:chPref val="0"/>
        </dgm:presLayoutVars>
      </dgm:prSet>
      <dgm:spPr/>
    </dgm:pt>
    <dgm:pt modelId="{94952FA9-79A0-4FB1-B28C-618CFD7C5300}" type="pres">
      <dgm:prSet presAssocID="{81CD050F-2B49-469B-8B5F-F6D74856A98C}" presName="sibTrans" presStyleCnt="0"/>
      <dgm:spPr/>
    </dgm:pt>
    <dgm:pt modelId="{435FAE0A-6730-4FF2-9D4F-8EF4FE14519D}" type="pres">
      <dgm:prSet presAssocID="{2F272AA9-05B7-4AE7-821F-E3E7B3E0843C}" presName="compNode" presStyleCnt="0"/>
      <dgm:spPr/>
    </dgm:pt>
    <dgm:pt modelId="{81331514-CC46-409D-8C21-D3B0112E55BC}" type="pres">
      <dgm:prSet presAssocID="{2F272AA9-05B7-4AE7-821F-E3E7B3E0843C}" presName="bgRect" presStyleLbl="bgShp" presStyleIdx="4" presStyleCnt="6"/>
      <dgm:spPr/>
    </dgm:pt>
    <dgm:pt modelId="{A351A242-9A7E-4266-9BFA-53E112B62492}" type="pres">
      <dgm:prSet presAssocID="{2F272AA9-05B7-4AE7-821F-E3E7B3E0843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ingerbread Cookie"/>
        </a:ext>
      </dgm:extLst>
    </dgm:pt>
    <dgm:pt modelId="{21C27519-6E37-4E61-96D8-1C9D0C890606}" type="pres">
      <dgm:prSet presAssocID="{2F272AA9-05B7-4AE7-821F-E3E7B3E0843C}" presName="spaceRect" presStyleCnt="0"/>
      <dgm:spPr/>
    </dgm:pt>
    <dgm:pt modelId="{97F45F0C-2B62-4E63-8174-89E6202C85B1}" type="pres">
      <dgm:prSet presAssocID="{2F272AA9-05B7-4AE7-821F-E3E7B3E0843C}" presName="parTx" presStyleLbl="revTx" presStyleIdx="4" presStyleCnt="6">
        <dgm:presLayoutVars>
          <dgm:chMax val="0"/>
          <dgm:chPref val="0"/>
        </dgm:presLayoutVars>
      </dgm:prSet>
      <dgm:spPr/>
    </dgm:pt>
    <dgm:pt modelId="{26A388AD-E10E-47BD-B20E-746F10A4E8DF}" type="pres">
      <dgm:prSet presAssocID="{68DE2286-2229-4026-8316-274D0ADEC9EC}" presName="sibTrans" presStyleCnt="0"/>
      <dgm:spPr/>
    </dgm:pt>
    <dgm:pt modelId="{69C020C4-9F84-497A-9AF0-E2575F747104}" type="pres">
      <dgm:prSet presAssocID="{49CF8FA3-505F-4D92-918A-C82321439B35}" presName="compNode" presStyleCnt="0"/>
      <dgm:spPr/>
    </dgm:pt>
    <dgm:pt modelId="{0E1BD4FD-F22C-4028-A2CF-CFCB3000A3EB}" type="pres">
      <dgm:prSet presAssocID="{49CF8FA3-505F-4D92-918A-C82321439B35}" presName="bgRect" presStyleLbl="bgShp" presStyleIdx="5" presStyleCnt="6"/>
      <dgm:spPr/>
    </dgm:pt>
    <dgm:pt modelId="{FFD4B6C5-9B28-41F1-B125-2B0ECB20D2EA}" type="pres">
      <dgm:prSet presAssocID="{49CF8FA3-505F-4D92-918A-C82321439B3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ore"/>
        </a:ext>
      </dgm:extLst>
    </dgm:pt>
    <dgm:pt modelId="{47BD8C00-6399-4FBB-854D-55F0BDF73032}" type="pres">
      <dgm:prSet presAssocID="{49CF8FA3-505F-4D92-918A-C82321439B35}" presName="spaceRect" presStyleCnt="0"/>
      <dgm:spPr/>
    </dgm:pt>
    <dgm:pt modelId="{710B1081-8541-4A70-8A8C-B1F52415DC08}" type="pres">
      <dgm:prSet presAssocID="{49CF8FA3-505F-4D92-918A-C82321439B35}" presName="parTx" presStyleLbl="revTx" presStyleIdx="5" presStyleCnt="6">
        <dgm:presLayoutVars>
          <dgm:chMax val="0"/>
          <dgm:chPref val="0"/>
        </dgm:presLayoutVars>
      </dgm:prSet>
      <dgm:spPr/>
    </dgm:pt>
  </dgm:ptLst>
  <dgm:cxnLst>
    <dgm:cxn modelId="{750D6A07-CA2C-4507-81C5-C086BF634408}" srcId="{59757CC3-233E-4F19-801D-F4BD7408955B}" destId="{8A51596E-40FA-4421-8890-B9EFE6438784}" srcOrd="2" destOrd="0" parTransId="{F6B69641-0DB1-47CD-AEB3-C074A4F5A22D}" sibTransId="{59238520-23B2-45A1-8DE6-AC6698B39836}"/>
    <dgm:cxn modelId="{81B3CB0E-BB59-40ED-89C2-02A1D8B88E42}" srcId="{59757CC3-233E-4F19-801D-F4BD7408955B}" destId="{2F272AA9-05B7-4AE7-821F-E3E7B3E0843C}" srcOrd="4" destOrd="0" parTransId="{537818CC-AFC7-4E47-825F-811FFC853D57}" sibTransId="{68DE2286-2229-4026-8316-274D0ADEC9EC}"/>
    <dgm:cxn modelId="{C9B07844-5BD8-48B7-AA5E-00AC18CD94C2}" type="presOf" srcId="{A5753C2B-8472-4CC3-A7F7-A0418C94656E}" destId="{F958BE12-8FCC-42FE-B448-09F0D43C6CD9}" srcOrd="0" destOrd="0" presId="urn:microsoft.com/office/officeart/2018/2/layout/IconVerticalSolidList"/>
    <dgm:cxn modelId="{BCF9B96B-8FBA-4B8C-BC99-C52786A61020}" type="presOf" srcId="{A507B64D-CEB5-40DE-83CF-5A00B7EFE7DD}" destId="{CC230FFC-C2C8-4CBC-80EC-37A5EB0D6154}" srcOrd="0" destOrd="0" presId="urn:microsoft.com/office/officeart/2018/2/layout/IconVerticalSolidList"/>
    <dgm:cxn modelId="{55F2E96E-C191-49CA-B54C-588E495FBA0F}" srcId="{59757CC3-233E-4F19-801D-F4BD7408955B}" destId="{A5753C2B-8472-4CC3-A7F7-A0418C94656E}" srcOrd="3" destOrd="0" parTransId="{137B85B3-8B87-49D2-B3C1-A878E7D1BAA7}" sibTransId="{81CD050F-2B49-469B-8B5F-F6D74856A98C}"/>
    <dgm:cxn modelId="{1AEE0895-4145-4FBE-B206-9151E9A09B12}" type="presOf" srcId="{2F272AA9-05B7-4AE7-821F-E3E7B3E0843C}" destId="{97F45F0C-2B62-4E63-8174-89E6202C85B1}" srcOrd="0" destOrd="0" presId="urn:microsoft.com/office/officeart/2018/2/layout/IconVerticalSolidList"/>
    <dgm:cxn modelId="{92677B95-91B2-4E41-83ED-A1E8264B3BDE}" type="presOf" srcId="{59757CC3-233E-4F19-801D-F4BD7408955B}" destId="{0556FFF7-DE6C-47C7-9788-E0FB51BD843A}" srcOrd="0" destOrd="0" presId="urn:microsoft.com/office/officeart/2018/2/layout/IconVerticalSolidList"/>
    <dgm:cxn modelId="{9AEC51AB-EEC5-41E0-B6A1-0C63E18CA4FD}" srcId="{59757CC3-233E-4F19-801D-F4BD7408955B}" destId="{22CB49B6-A8DA-4FC2-8469-A5243CA64E1A}" srcOrd="1" destOrd="0" parTransId="{03821295-143B-4A9E-AE3A-EAAA228DAE3B}" sibTransId="{6887BE64-488B-4768-B900-D6A6B0ED7CCD}"/>
    <dgm:cxn modelId="{66D074AF-5CC2-4D94-A206-0A7939FE5105}" srcId="{59757CC3-233E-4F19-801D-F4BD7408955B}" destId="{A507B64D-CEB5-40DE-83CF-5A00B7EFE7DD}" srcOrd="0" destOrd="0" parTransId="{4AC5A5E4-2166-41DF-B6A7-0104190A37AC}" sibTransId="{23D04C1D-8824-4A1E-8FFB-7F860D2288EA}"/>
    <dgm:cxn modelId="{C5A8C0B8-A255-4248-A13B-D78C3A38043B}" type="presOf" srcId="{22CB49B6-A8DA-4FC2-8469-A5243CA64E1A}" destId="{6F088882-4F85-4FF0-8132-55A77AD510E6}" srcOrd="0" destOrd="0" presId="urn:microsoft.com/office/officeart/2018/2/layout/IconVerticalSolidList"/>
    <dgm:cxn modelId="{2DA4D7D9-E5C2-4768-A5AE-00028AE42F5A}" srcId="{59757CC3-233E-4F19-801D-F4BD7408955B}" destId="{49CF8FA3-505F-4D92-918A-C82321439B35}" srcOrd="5" destOrd="0" parTransId="{F16D0742-D517-49D7-9806-097EBB011358}" sibTransId="{7394A48F-9DB7-48C2-87FE-6E1C2B512D22}"/>
    <dgm:cxn modelId="{CE0AA7E6-791E-44D3-954F-FDD8EDDD276C}" type="presOf" srcId="{49CF8FA3-505F-4D92-918A-C82321439B35}" destId="{710B1081-8541-4A70-8A8C-B1F52415DC08}" srcOrd="0" destOrd="0" presId="urn:microsoft.com/office/officeart/2018/2/layout/IconVerticalSolidList"/>
    <dgm:cxn modelId="{ED5448E8-CEDC-459A-9A89-1DA2A755B8DE}" type="presOf" srcId="{8A51596E-40FA-4421-8890-B9EFE6438784}" destId="{01949EDA-ACB3-49A2-923E-8D04E822DACD}" srcOrd="0" destOrd="0" presId="urn:microsoft.com/office/officeart/2018/2/layout/IconVerticalSolidList"/>
    <dgm:cxn modelId="{6B116A30-A16E-4D7B-82EE-AFD4C968F8F9}" type="presParOf" srcId="{0556FFF7-DE6C-47C7-9788-E0FB51BD843A}" destId="{6C55F046-C9A8-4CEA-A1AD-513EB1C23E82}" srcOrd="0" destOrd="0" presId="urn:microsoft.com/office/officeart/2018/2/layout/IconVerticalSolidList"/>
    <dgm:cxn modelId="{E487355B-9506-4309-B437-6EC75A50DF58}" type="presParOf" srcId="{6C55F046-C9A8-4CEA-A1AD-513EB1C23E82}" destId="{56500678-0769-474B-BFAA-AB55A72F3E61}" srcOrd="0" destOrd="0" presId="urn:microsoft.com/office/officeart/2018/2/layout/IconVerticalSolidList"/>
    <dgm:cxn modelId="{83900A65-FCB0-4B63-ADBC-7396B635638D}" type="presParOf" srcId="{6C55F046-C9A8-4CEA-A1AD-513EB1C23E82}" destId="{C71DD3E8-104F-4453-BC2E-02E693C21F16}" srcOrd="1" destOrd="0" presId="urn:microsoft.com/office/officeart/2018/2/layout/IconVerticalSolidList"/>
    <dgm:cxn modelId="{BF6E4314-7051-4C86-AEDA-241A97B63A15}" type="presParOf" srcId="{6C55F046-C9A8-4CEA-A1AD-513EB1C23E82}" destId="{F6801111-9A40-4F91-B24C-277C2813C37C}" srcOrd="2" destOrd="0" presId="urn:microsoft.com/office/officeart/2018/2/layout/IconVerticalSolidList"/>
    <dgm:cxn modelId="{9E0587F9-AAD8-45A6-812A-41FA976DFDBE}" type="presParOf" srcId="{6C55F046-C9A8-4CEA-A1AD-513EB1C23E82}" destId="{CC230FFC-C2C8-4CBC-80EC-37A5EB0D6154}" srcOrd="3" destOrd="0" presId="urn:microsoft.com/office/officeart/2018/2/layout/IconVerticalSolidList"/>
    <dgm:cxn modelId="{CE849392-70DE-40AE-A4E7-40EB5EA63964}" type="presParOf" srcId="{0556FFF7-DE6C-47C7-9788-E0FB51BD843A}" destId="{BFB6F142-E42C-4825-AFC3-77C0080D2E1C}" srcOrd="1" destOrd="0" presId="urn:microsoft.com/office/officeart/2018/2/layout/IconVerticalSolidList"/>
    <dgm:cxn modelId="{7A30465D-A360-4FCF-93B2-CC5FF74047BB}" type="presParOf" srcId="{0556FFF7-DE6C-47C7-9788-E0FB51BD843A}" destId="{27CA1A09-AA6A-485F-8041-CCB719A3C396}" srcOrd="2" destOrd="0" presId="urn:microsoft.com/office/officeart/2018/2/layout/IconVerticalSolidList"/>
    <dgm:cxn modelId="{1BBBC9EB-1B0C-4025-872C-05D373A3030E}" type="presParOf" srcId="{27CA1A09-AA6A-485F-8041-CCB719A3C396}" destId="{D4A1CA9D-E4E0-4A30-9B15-2D7C912A2583}" srcOrd="0" destOrd="0" presId="urn:microsoft.com/office/officeart/2018/2/layout/IconVerticalSolidList"/>
    <dgm:cxn modelId="{976354C1-0C19-4A46-9750-30EA5A1808A7}" type="presParOf" srcId="{27CA1A09-AA6A-485F-8041-CCB719A3C396}" destId="{2166BF06-4C39-4C4A-870F-FC2248E2CAD5}" srcOrd="1" destOrd="0" presId="urn:microsoft.com/office/officeart/2018/2/layout/IconVerticalSolidList"/>
    <dgm:cxn modelId="{08FBB327-22C5-4902-824F-E583B7F34C0B}" type="presParOf" srcId="{27CA1A09-AA6A-485F-8041-CCB719A3C396}" destId="{F01A11DD-6209-4132-AFFE-1890FB2EA974}" srcOrd="2" destOrd="0" presId="urn:microsoft.com/office/officeart/2018/2/layout/IconVerticalSolidList"/>
    <dgm:cxn modelId="{4C252DA2-164C-44DD-BD43-97183D35AD98}" type="presParOf" srcId="{27CA1A09-AA6A-485F-8041-CCB719A3C396}" destId="{6F088882-4F85-4FF0-8132-55A77AD510E6}" srcOrd="3" destOrd="0" presId="urn:microsoft.com/office/officeart/2018/2/layout/IconVerticalSolidList"/>
    <dgm:cxn modelId="{5F5DAEBE-500E-4D8A-8ECC-5A69C191890E}" type="presParOf" srcId="{0556FFF7-DE6C-47C7-9788-E0FB51BD843A}" destId="{FC802E37-6221-4B83-9B9E-3E4E1D356846}" srcOrd="3" destOrd="0" presId="urn:microsoft.com/office/officeart/2018/2/layout/IconVerticalSolidList"/>
    <dgm:cxn modelId="{1B693A39-DEAF-4AE8-B2D1-35FE903AECD3}" type="presParOf" srcId="{0556FFF7-DE6C-47C7-9788-E0FB51BD843A}" destId="{873D29B8-53FF-4D70-B551-5357AB290BCD}" srcOrd="4" destOrd="0" presId="urn:microsoft.com/office/officeart/2018/2/layout/IconVerticalSolidList"/>
    <dgm:cxn modelId="{64A39F8E-1F52-4C72-BE14-C7B4557A6AFA}" type="presParOf" srcId="{873D29B8-53FF-4D70-B551-5357AB290BCD}" destId="{E0D63D98-606A-4416-946E-E3DF3F534DB3}" srcOrd="0" destOrd="0" presId="urn:microsoft.com/office/officeart/2018/2/layout/IconVerticalSolidList"/>
    <dgm:cxn modelId="{5D236CBB-1207-4D25-8FE7-37524756B861}" type="presParOf" srcId="{873D29B8-53FF-4D70-B551-5357AB290BCD}" destId="{0197E0EE-AD35-4CFD-A684-5CBDD9911249}" srcOrd="1" destOrd="0" presId="urn:microsoft.com/office/officeart/2018/2/layout/IconVerticalSolidList"/>
    <dgm:cxn modelId="{272D9B0C-F083-4D92-B8BC-1AF6D43DCFEA}" type="presParOf" srcId="{873D29B8-53FF-4D70-B551-5357AB290BCD}" destId="{066B1BA4-5766-4371-92AC-51A0D4557443}" srcOrd="2" destOrd="0" presId="urn:microsoft.com/office/officeart/2018/2/layout/IconVerticalSolidList"/>
    <dgm:cxn modelId="{BA50C034-66CF-43A3-B0A0-F1F26D16B0E2}" type="presParOf" srcId="{873D29B8-53FF-4D70-B551-5357AB290BCD}" destId="{01949EDA-ACB3-49A2-923E-8D04E822DACD}" srcOrd="3" destOrd="0" presId="urn:microsoft.com/office/officeart/2018/2/layout/IconVerticalSolidList"/>
    <dgm:cxn modelId="{949542B1-0BA2-4C80-AEC3-7273E2151659}" type="presParOf" srcId="{0556FFF7-DE6C-47C7-9788-E0FB51BD843A}" destId="{6C72B2B0-8190-402E-BB0C-01C3C2A9BA65}" srcOrd="5" destOrd="0" presId="urn:microsoft.com/office/officeart/2018/2/layout/IconVerticalSolidList"/>
    <dgm:cxn modelId="{0622A6BC-2825-4207-A542-6641ABC134BD}" type="presParOf" srcId="{0556FFF7-DE6C-47C7-9788-E0FB51BD843A}" destId="{4BD55EEF-CAB7-4C23-A119-E7DCA28146B5}" srcOrd="6" destOrd="0" presId="urn:microsoft.com/office/officeart/2018/2/layout/IconVerticalSolidList"/>
    <dgm:cxn modelId="{3AF50481-C39D-4761-82F1-5F3D0DB81E45}" type="presParOf" srcId="{4BD55EEF-CAB7-4C23-A119-E7DCA28146B5}" destId="{A3E3480A-3462-4F5D-99A0-8960E6CD20A7}" srcOrd="0" destOrd="0" presId="urn:microsoft.com/office/officeart/2018/2/layout/IconVerticalSolidList"/>
    <dgm:cxn modelId="{584302AD-A4FB-4186-9CC2-28CBC31BFC57}" type="presParOf" srcId="{4BD55EEF-CAB7-4C23-A119-E7DCA28146B5}" destId="{C8594526-3B27-44DB-89DA-E8ED2C060BC6}" srcOrd="1" destOrd="0" presId="urn:microsoft.com/office/officeart/2018/2/layout/IconVerticalSolidList"/>
    <dgm:cxn modelId="{3451F52E-7225-4E75-94CA-E658330BC305}" type="presParOf" srcId="{4BD55EEF-CAB7-4C23-A119-E7DCA28146B5}" destId="{262913AE-3FB3-481B-B546-4F301843F91D}" srcOrd="2" destOrd="0" presId="urn:microsoft.com/office/officeart/2018/2/layout/IconVerticalSolidList"/>
    <dgm:cxn modelId="{5DBF827A-0BA7-492D-B03E-80001B02EB47}" type="presParOf" srcId="{4BD55EEF-CAB7-4C23-A119-E7DCA28146B5}" destId="{F958BE12-8FCC-42FE-B448-09F0D43C6CD9}" srcOrd="3" destOrd="0" presId="urn:microsoft.com/office/officeart/2018/2/layout/IconVerticalSolidList"/>
    <dgm:cxn modelId="{21E89747-04D1-44A7-AF36-BFC86966D1A8}" type="presParOf" srcId="{0556FFF7-DE6C-47C7-9788-E0FB51BD843A}" destId="{94952FA9-79A0-4FB1-B28C-618CFD7C5300}" srcOrd="7" destOrd="0" presId="urn:microsoft.com/office/officeart/2018/2/layout/IconVerticalSolidList"/>
    <dgm:cxn modelId="{BBB981EA-95D4-4E22-87B7-66B23834FEC1}" type="presParOf" srcId="{0556FFF7-DE6C-47C7-9788-E0FB51BD843A}" destId="{435FAE0A-6730-4FF2-9D4F-8EF4FE14519D}" srcOrd="8" destOrd="0" presId="urn:microsoft.com/office/officeart/2018/2/layout/IconVerticalSolidList"/>
    <dgm:cxn modelId="{A4A5576A-0D43-4DA2-8DC6-36AE7CF21E15}" type="presParOf" srcId="{435FAE0A-6730-4FF2-9D4F-8EF4FE14519D}" destId="{81331514-CC46-409D-8C21-D3B0112E55BC}" srcOrd="0" destOrd="0" presId="urn:microsoft.com/office/officeart/2018/2/layout/IconVerticalSolidList"/>
    <dgm:cxn modelId="{6AC9BD41-C15E-4950-B53E-DAC582A48293}" type="presParOf" srcId="{435FAE0A-6730-4FF2-9D4F-8EF4FE14519D}" destId="{A351A242-9A7E-4266-9BFA-53E112B62492}" srcOrd="1" destOrd="0" presId="urn:microsoft.com/office/officeart/2018/2/layout/IconVerticalSolidList"/>
    <dgm:cxn modelId="{6163065D-1C2C-4DAD-9889-E2B8EE4B44EC}" type="presParOf" srcId="{435FAE0A-6730-4FF2-9D4F-8EF4FE14519D}" destId="{21C27519-6E37-4E61-96D8-1C9D0C890606}" srcOrd="2" destOrd="0" presId="urn:microsoft.com/office/officeart/2018/2/layout/IconVerticalSolidList"/>
    <dgm:cxn modelId="{7B8DB531-1F34-4354-AF42-9A647268DAF7}" type="presParOf" srcId="{435FAE0A-6730-4FF2-9D4F-8EF4FE14519D}" destId="{97F45F0C-2B62-4E63-8174-89E6202C85B1}" srcOrd="3" destOrd="0" presId="urn:microsoft.com/office/officeart/2018/2/layout/IconVerticalSolidList"/>
    <dgm:cxn modelId="{73CBD91E-2FF9-4D12-B2ED-243E4B2A1051}" type="presParOf" srcId="{0556FFF7-DE6C-47C7-9788-E0FB51BD843A}" destId="{26A388AD-E10E-47BD-B20E-746F10A4E8DF}" srcOrd="9" destOrd="0" presId="urn:microsoft.com/office/officeart/2018/2/layout/IconVerticalSolidList"/>
    <dgm:cxn modelId="{98B0F559-7F92-421C-BE9D-B85F7E77E69A}" type="presParOf" srcId="{0556FFF7-DE6C-47C7-9788-E0FB51BD843A}" destId="{69C020C4-9F84-497A-9AF0-E2575F747104}" srcOrd="10" destOrd="0" presId="urn:microsoft.com/office/officeart/2018/2/layout/IconVerticalSolidList"/>
    <dgm:cxn modelId="{199677B3-4302-4BEF-BC4E-5F1ACF155E56}" type="presParOf" srcId="{69C020C4-9F84-497A-9AF0-E2575F747104}" destId="{0E1BD4FD-F22C-4028-A2CF-CFCB3000A3EB}" srcOrd="0" destOrd="0" presId="urn:microsoft.com/office/officeart/2018/2/layout/IconVerticalSolidList"/>
    <dgm:cxn modelId="{7C48D2EC-64BC-4D24-AD6E-2830B20241B6}" type="presParOf" srcId="{69C020C4-9F84-497A-9AF0-E2575F747104}" destId="{FFD4B6C5-9B28-41F1-B125-2B0ECB20D2EA}" srcOrd="1" destOrd="0" presId="urn:microsoft.com/office/officeart/2018/2/layout/IconVerticalSolidList"/>
    <dgm:cxn modelId="{DB59D5B5-56A9-4611-9A90-2B76E1E6D356}" type="presParOf" srcId="{69C020C4-9F84-497A-9AF0-E2575F747104}" destId="{47BD8C00-6399-4FBB-854D-55F0BDF73032}" srcOrd="2" destOrd="0" presId="urn:microsoft.com/office/officeart/2018/2/layout/IconVerticalSolidList"/>
    <dgm:cxn modelId="{E27F17FE-4290-4B87-B2D3-8AE823B83AF9}" type="presParOf" srcId="{69C020C4-9F84-497A-9AF0-E2575F747104}" destId="{710B1081-8541-4A70-8A8C-B1F52415DC0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3AF25CF-2C55-4C2F-A349-EC03C6859134}"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70C77E86-2589-44ED-A004-042079BC9145}">
      <dgm:prSet custT="1"/>
      <dgm:spPr/>
      <dgm:t>
        <a:bodyPr/>
        <a:lstStyle/>
        <a:p>
          <a:endParaRPr lang="en-US" sz="2200" b="0" i="0" dirty="0">
            <a:latin typeface="Times New Roman" panose="02020603050405020304" pitchFamily="18" charset="0"/>
            <a:cs typeface="Times New Roman" panose="02020603050405020304" pitchFamily="18" charset="0"/>
          </a:endParaRPr>
        </a:p>
        <a:p>
          <a:r>
            <a:rPr lang="en-US" sz="2200" b="0" i="0" dirty="0">
              <a:latin typeface="Times New Roman" panose="02020603050405020304" pitchFamily="18" charset="0"/>
              <a:cs typeface="Times New Roman" panose="02020603050405020304" pitchFamily="18" charset="0"/>
            </a:rPr>
            <a:t>Made sure chart is easily understandable for the color-blind people by using the color blindness simulator.</a:t>
          </a:r>
          <a:endParaRPr lang="en-US" sz="2200" dirty="0">
            <a:latin typeface="Times New Roman" panose="02020603050405020304" pitchFamily="18" charset="0"/>
            <a:cs typeface="Times New Roman" panose="02020603050405020304" pitchFamily="18" charset="0"/>
          </a:endParaRPr>
        </a:p>
      </dgm:t>
    </dgm:pt>
    <dgm:pt modelId="{C26A27EF-7404-4F46-90E6-F36B18470209}" type="parTrans" cxnId="{001E99FA-0FA3-4CEA-B26D-B159EC2E7C76}">
      <dgm:prSet/>
      <dgm:spPr/>
      <dgm:t>
        <a:bodyPr/>
        <a:lstStyle/>
        <a:p>
          <a:endParaRPr lang="en-US"/>
        </a:p>
      </dgm:t>
    </dgm:pt>
    <dgm:pt modelId="{8072D85F-55DA-45EA-AFEB-A14DB5A9772D}" type="sibTrans" cxnId="{001E99FA-0FA3-4CEA-B26D-B159EC2E7C76}">
      <dgm:prSet/>
      <dgm:spPr/>
      <dgm:t>
        <a:bodyPr/>
        <a:lstStyle/>
        <a:p>
          <a:endParaRPr lang="en-US"/>
        </a:p>
      </dgm:t>
    </dgm:pt>
    <dgm:pt modelId="{2FB2F52E-EC6F-40C6-804B-266D2F669E39}">
      <dgm:prSet custT="1"/>
      <dgm:spPr/>
      <dgm:t>
        <a:bodyPr/>
        <a:lstStyle/>
        <a:p>
          <a:pPr>
            <a:buFont typeface="Arial" panose="020B0604020202020204" pitchFamily="34" charset="0"/>
            <a:buChar char="•"/>
          </a:pPr>
          <a:endParaRPr lang="en-US" sz="2200" b="0" i="0" u="none"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b="0" i="0" u="none" dirty="0">
              <a:latin typeface="Times New Roman" panose="02020603050405020304" pitchFamily="18" charset="0"/>
              <a:cs typeface="Times New Roman" panose="02020603050405020304" pitchFamily="18" charset="0"/>
            </a:rPr>
            <a:t>High level of information is placed at the center of the dashboard and detailed information is placed around it.</a:t>
          </a:r>
          <a:endParaRPr lang="en-US" sz="2200" dirty="0">
            <a:latin typeface="Times New Roman" panose="02020603050405020304" pitchFamily="18" charset="0"/>
            <a:cs typeface="Times New Roman" panose="02020603050405020304" pitchFamily="18" charset="0"/>
          </a:endParaRPr>
        </a:p>
      </dgm:t>
    </dgm:pt>
    <dgm:pt modelId="{DE236B21-9212-4918-9FDE-DF2F1D2D3B6A}" type="parTrans" cxnId="{5772F28D-AAB5-4F9F-A5F6-3F10C451B7A2}">
      <dgm:prSet/>
      <dgm:spPr/>
      <dgm:t>
        <a:bodyPr/>
        <a:lstStyle/>
        <a:p>
          <a:endParaRPr lang="en-US"/>
        </a:p>
      </dgm:t>
    </dgm:pt>
    <dgm:pt modelId="{0EE42623-D14F-481B-897D-C15A96DEAF33}" type="sibTrans" cxnId="{5772F28D-AAB5-4F9F-A5F6-3F10C451B7A2}">
      <dgm:prSet/>
      <dgm:spPr/>
      <dgm:t>
        <a:bodyPr/>
        <a:lstStyle/>
        <a:p>
          <a:endParaRPr lang="en-US"/>
        </a:p>
      </dgm:t>
    </dgm:pt>
    <dgm:pt modelId="{D5D8097D-5508-49AC-B1AF-D4EA1A0DB42C}">
      <dgm:prSet custT="1"/>
      <dgm:spPr/>
      <dgm:t>
        <a:bodyPr/>
        <a:lstStyle/>
        <a:p>
          <a:endParaRPr lang="en-US" sz="2200" b="0" i="0" dirty="0">
            <a:latin typeface="Times New Roman" panose="02020603050405020304" pitchFamily="18" charset="0"/>
            <a:cs typeface="Times New Roman" panose="02020603050405020304" pitchFamily="18" charset="0"/>
          </a:endParaRPr>
        </a:p>
        <a:p>
          <a:r>
            <a:rPr lang="en-US" sz="2200" b="0" i="0" dirty="0">
              <a:latin typeface="Times New Roman" panose="02020603050405020304" pitchFamily="18" charset="0"/>
              <a:cs typeface="Times New Roman" panose="02020603050405020304" pitchFamily="18" charset="0"/>
            </a:rPr>
            <a:t>Some of the visuals also support the gestalts laws of perceptual growth.</a:t>
          </a:r>
          <a:endParaRPr lang="en-US" sz="2200" dirty="0">
            <a:latin typeface="Times New Roman" panose="02020603050405020304" pitchFamily="18" charset="0"/>
            <a:cs typeface="Times New Roman" panose="02020603050405020304" pitchFamily="18" charset="0"/>
          </a:endParaRPr>
        </a:p>
      </dgm:t>
    </dgm:pt>
    <dgm:pt modelId="{084FA935-6199-4D8A-A871-8282013B358B}" type="parTrans" cxnId="{8A5D3BA5-0B12-4237-84B6-5C7E17414DAB}">
      <dgm:prSet/>
      <dgm:spPr/>
      <dgm:t>
        <a:bodyPr/>
        <a:lstStyle/>
        <a:p>
          <a:endParaRPr lang="en-US"/>
        </a:p>
      </dgm:t>
    </dgm:pt>
    <dgm:pt modelId="{59AD8CF6-9FE2-4B77-ADDB-6B4E05B1BE79}" type="sibTrans" cxnId="{8A5D3BA5-0B12-4237-84B6-5C7E17414DAB}">
      <dgm:prSet/>
      <dgm:spPr/>
      <dgm:t>
        <a:bodyPr/>
        <a:lstStyle/>
        <a:p>
          <a:endParaRPr lang="en-US"/>
        </a:p>
      </dgm:t>
    </dgm:pt>
    <dgm:pt modelId="{9516856A-45C9-4FD4-8B5A-2B1F4234F42E}" type="pres">
      <dgm:prSet presAssocID="{33AF25CF-2C55-4C2F-A349-EC03C6859134}" presName="vert0" presStyleCnt="0">
        <dgm:presLayoutVars>
          <dgm:dir/>
          <dgm:animOne val="branch"/>
          <dgm:animLvl val="lvl"/>
        </dgm:presLayoutVars>
      </dgm:prSet>
      <dgm:spPr/>
    </dgm:pt>
    <dgm:pt modelId="{70D3E988-3422-4568-ACEB-15EFB9B0CBE9}" type="pres">
      <dgm:prSet presAssocID="{70C77E86-2589-44ED-A004-042079BC9145}" presName="thickLine" presStyleLbl="alignNode1" presStyleIdx="0" presStyleCnt="3"/>
      <dgm:spPr/>
    </dgm:pt>
    <dgm:pt modelId="{5DE6FB77-A97A-4494-909A-A747980167AF}" type="pres">
      <dgm:prSet presAssocID="{70C77E86-2589-44ED-A004-042079BC9145}" presName="horz1" presStyleCnt="0"/>
      <dgm:spPr/>
    </dgm:pt>
    <dgm:pt modelId="{5CABECC0-EDFE-4B9E-A021-405F1243BD58}" type="pres">
      <dgm:prSet presAssocID="{70C77E86-2589-44ED-A004-042079BC9145}" presName="tx1" presStyleLbl="revTx" presStyleIdx="0" presStyleCnt="3"/>
      <dgm:spPr/>
    </dgm:pt>
    <dgm:pt modelId="{419FC58B-313E-4812-9AB5-2119237D056F}" type="pres">
      <dgm:prSet presAssocID="{70C77E86-2589-44ED-A004-042079BC9145}" presName="vert1" presStyleCnt="0"/>
      <dgm:spPr/>
    </dgm:pt>
    <dgm:pt modelId="{2820AACF-2929-4F24-8BAA-1C2B35249170}" type="pres">
      <dgm:prSet presAssocID="{2FB2F52E-EC6F-40C6-804B-266D2F669E39}" presName="thickLine" presStyleLbl="alignNode1" presStyleIdx="1" presStyleCnt="3"/>
      <dgm:spPr/>
    </dgm:pt>
    <dgm:pt modelId="{53A0B8C5-A652-4DB3-A693-57168AC74425}" type="pres">
      <dgm:prSet presAssocID="{2FB2F52E-EC6F-40C6-804B-266D2F669E39}" presName="horz1" presStyleCnt="0"/>
      <dgm:spPr/>
    </dgm:pt>
    <dgm:pt modelId="{7D3C0DF9-B9A6-4693-8745-6C2B2987F7A3}" type="pres">
      <dgm:prSet presAssocID="{2FB2F52E-EC6F-40C6-804B-266D2F669E39}" presName="tx1" presStyleLbl="revTx" presStyleIdx="1" presStyleCnt="3"/>
      <dgm:spPr/>
    </dgm:pt>
    <dgm:pt modelId="{4AC7BD39-88D1-4DCC-8C3C-FE623F543453}" type="pres">
      <dgm:prSet presAssocID="{2FB2F52E-EC6F-40C6-804B-266D2F669E39}" presName="vert1" presStyleCnt="0"/>
      <dgm:spPr/>
    </dgm:pt>
    <dgm:pt modelId="{8443C3E7-80FE-42F5-9A4E-F90C30F7E33C}" type="pres">
      <dgm:prSet presAssocID="{D5D8097D-5508-49AC-B1AF-D4EA1A0DB42C}" presName="thickLine" presStyleLbl="alignNode1" presStyleIdx="2" presStyleCnt="3"/>
      <dgm:spPr/>
    </dgm:pt>
    <dgm:pt modelId="{5D52EB90-268A-4738-9329-F4A309A5041A}" type="pres">
      <dgm:prSet presAssocID="{D5D8097D-5508-49AC-B1AF-D4EA1A0DB42C}" presName="horz1" presStyleCnt="0"/>
      <dgm:spPr/>
    </dgm:pt>
    <dgm:pt modelId="{FC133F98-7BE6-4EEF-95C5-B8EFF5E4E0CF}" type="pres">
      <dgm:prSet presAssocID="{D5D8097D-5508-49AC-B1AF-D4EA1A0DB42C}" presName="tx1" presStyleLbl="revTx" presStyleIdx="2" presStyleCnt="3"/>
      <dgm:spPr/>
    </dgm:pt>
    <dgm:pt modelId="{6CF981C7-D4C7-4BD7-8CED-74DCA896C589}" type="pres">
      <dgm:prSet presAssocID="{D5D8097D-5508-49AC-B1AF-D4EA1A0DB42C}" presName="vert1" presStyleCnt="0"/>
      <dgm:spPr/>
    </dgm:pt>
  </dgm:ptLst>
  <dgm:cxnLst>
    <dgm:cxn modelId="{3605C721-E9DB-4659-BDC7-FC37FB86947E}" type="presOf" srcId="{70C77E86-2589-44ED-A004-042079BC9145}" destId="{5CABECC0-EDFE-4B9E-A021-405F1243BD58}" srcOrd="0" destOrd="0" presId="urn:microsoft.com/office/officeart/2008/layout/LinedList"/>
    <dgm:cxn modelId="{5702404D-CEAF-48A9-96A4-555C686B514A}" type="presOf" srcId="{33AF25CF-2C55-4C2F-A349-EC03C6859134}" destId="{9516856A-45C9-4FD4-8B5A-2B1F4234F42E}" srcOrd="0" destOrd="0" presId="urn:microsoft.com/office/officeart/2008/layout/LinedList"/>
    <dgm:cxn modelId="{A3966F75-4C6E-4915-84BB-FF770D7E1B41}" type="presOf" srcId="{2FB2F52E-EC6F-40C6-804B-266D2F669E39}" destId="{7D3C0DF9-B9A6-4693-8745-6C2B2987F7A3}" srcOrd="0" destOrd="0" presId="urn:microsoft.com/office/officeart/2008/layout/LinedList"/>
    <dgm:cxn modelId="{5772F28D-AAB5-4F9F-A5F6-3F10C451B7A2}" srcId="{33AF25CF-2C55-4C2F-A349-EC03C6859134}" destId="{2FB2F52E-EC6F-40C6-804B-266D2F669E39}" srcOrd="1" destOrd="0" parTransId="{DE236B21-9212-4918-9FDE-DF2F1D2D3B6A}" sibTransId="{0EE42623-D14F-481B-897D-C15A96DEAF33}"/>
    <dgm:cxn modelId="{8A5D3BA5-0B12-4237-84B6-5C7E17414DAB}" srcId="{33AF25CF-2C55-4C2F-A349-EC03C6859134}" destId="{D5D8097D-5508-49AC-B1AF-D4EA1A0DB42C}" srcOrd="2" destOrd="0" parTransId="{084FA935-6199-4D8A-A871-8282013B358B}" sibTransId="{59AD8CF6-9FE2-4B77-ADDB-6B4E05B1BE79}"/>
    <dgm:cxn modelId="{5C123EF4-69F1-4397-B182-4A57871F0DA1}" type="presOf" srcId="{D5D8097D-5508-49AC-B1AF-D4EA1A0DB42C}" destId="{FC133F98-7BE6-4EEF-95C5-B8EFF5E4E0CF}" srcOrd="0" destOrd="0" presId="urn:microsoft.com/office/officeart/2008/layout/LinedList"/>
    <dgm:cxn modelId="{001E99FA-0FA3-4CEA-B26D-B159EC2E7C76}" srcId="{33AF25CF-2C55-4C2F-A349-EC03C6859134}" destId="{70C77E86-2589-44ED-A004-042079BC9145}" srcOrd="0" destOrd="0" parTransId="{C26A27EF-7404-4F46-90E6-F36B18470209}" sibTransId="{8072D85F-55DA-45EA-AFEB-A14DB5A9772D}"/>
    <dgm:cxn modelId="{AE02F276-A33A-4733-A54D-F9B20AA3DC30}" type="presParOf" srcId="{9516856A-45C9-4FD4-8B5A-2B1F4234F42E}" destId="{70D3E988-3422-4568-ACEB-15EFB9B0CBE9}" srcOrd="0" destOrd="0" presId="urn:microsoft.com/office/officeart/2008/layout/LinedList"/>
    <dgm:cxn modelId="{DF654A6E-7D06-4ECA-A261-7D7D822D94F7}" type="presParOf" srcId="{9516856A-45C9-4FD4-8B5A-2B1F4234F42E}" destId="{5DE6FB77-A97A-4494-909A-A747980167AF}" srcOrd="1" destOrd="0" presId="urn:microsoft.com/office/officeart/2008/layout/LinedList"/>
    <dgm:cxn modelId="{9399F03C-F39E-4A8B-A442-DF377DB06FF7}" type="presParOf" srcId="{5DE6FB77-A97A-4494-909A-A747980167AF}" destId="{5CABECC0-EDFE-4B9E-A021-405F1243BD58}" srcOrd="0" destOrd="0" presId="urn:microsoft.com/office/officeart/2008/layout/LinedList"/>
    <dgm:cxn modelId="{93625CC9-9426-4FD8-A39E-24C6B74F5BB7}" type="presParOf" srcId="{5DE6FB77-A97A-4494-909A-A747980167AF}" destId="{419FC58B-313E-4812-9AB5-2119237D056F}" srcOrd="1" destOrd="0" presId="urn:microsoft.com/office/officeart/2008/layout/LinedList"/>
    <dgm:cxn modelId="{11B60157-697E-41B2-B5EF-3B2E434B697D}" type="presParOf" srcId="{9516856A-45C9-4FD4-8B5A-2B1F4234F42E}" destId="{2820AACF-2929-4F24-8BAA-1C2B35249170}" srcOrd="2" destOrd="0" presId="urn:microsoft.com/office/officeart/2008/layout/LinedList"/>
    <dgm:cxn modelId="{7BE9DC38-6B63-42C2-A853-034DA9190AC5}" type="presParOf" srcId="{9516856A-45C9-4FD4-8B5A-2B1F4234F42E}" destId="{53A0B8C5-A652-4DB3-A693-57168AC74425}" srcOrd="3" destOrd="0" presId="urn:microsoft.com/office/officeart/2008/layout/LinedList"/>
    <dgm:cxn modelId="{6C78CB0F-E926-4695-BC31-ABECE5AD2FF7}" type="presParOf" srcId="{53A0B8C5-A652-4DB3-A693-57168AC74425}" destId="{7D3C0DF9-B9A6-4693-8745-6C2B2987F7A3}" srcOrd="0" destOrd="0" presId="urn:microsoft.com/office/officeart/2008/layout/LinedList"/>
    <dgm:cxn modelId="{3395BAD1-455B-442A-9179-3E2D369FC75F}" type="presParOf" srcId="{53A0B8C5-A652-4DB3-A693-57168AC74425}" destId="{4AC7BD39-88D1-4DCC-8C3C-FE623F543453}" srcOrd="1" destOrd="0" presId="urn:microsoft.com/office/officeart/2008/layout/LinedList"/>
    <dgm:cxn modelId="{C71A5AA7-1250-4156-90CD-60B1EDC8E59F}" type="presParOf" srcId="{9516856A-45C9-4FD4-8B5A-2B1F4234F42E}" destId="{8443C3E7-80FE-42F5-9A4E-F90C30F7E33C}" srcOrd="4" destOrd="0" presId="urn:microsoft.com/office/officeart/2008/layout/LinedList"/>
    <dgm:cxn modelId="{1D1A68EF-4537-466B-B128-792BFBB9D7C3}" type="presParOf" srcId="{9516856A-45C9-4FD4-8B5A-2B1F4234F42E}" destId="{5D52EB90-268A-4738-9329-F4A309A5041A}" srcOrd="5" destOrd="0" presId="urn:microsoft.com/office/officeart/2008/layout/LinedList"/>
    <dgm:cxn modelId="{9FA4AA1E-796D-44F4-A855-2F84C0130E91}" type="presParOf" srcId="{5D52EB90-268A-4738-9329-F4A309A5041A}" destId="{FC133F98-7BE6-4EEF-95C5-B8EFF5E4E0CF}" srcOrd="0" destOrd="0" presId="urn:microsoft.com/office/officeart/2008/layout/LinedList"/>
    <dgm:cxn modelId="{BE33CAE3-1E41-49F4-A105-69E418EB7F39}" type="presParOf" srcId="{5D52EB90-268A-4738-9329-F4A309A5041A}" destId="{6CF981C7-D4C7-4BD7-8CED-74DCA896C5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9C36782-766F-4FBD-81B9-41145CA022A0}"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D80BEADD-B817-42DD-BACF-45FD638AEEF3}">
      <dgm:prSet/>
      <dgm:spPr/>
      <dgm:t>
        <a:bodyPr/>
        <a:lstStyle/>
        <a:p>
          <a:r>
            <a:rPr lang="en-US" b="0" i="0"/>
            <a:t>We searched for  the dataset that best suits our plan of project.</a:t>
          </a:r>
          <a:endParaRPr lang="en-US"/>
        </a:p>
      </dgm:t>
    </dgm:pt>
    <dgm:pt modelId="{E22D5330-4380-49F3-B959-EF236BD4D47F}" type="parTrans" cxnId="{9B9E514C-1279-4C21-8416-1676F5FBF5B0}">
      <dgm:prSet/>
      <dgm:spPr/>
      <dgm:t>
        <a:bodyPr/>
        <a:lstStyle/>
        <a:p>
          <a:endParaRPr lang="en-US"/>
        </a:p>
      </dgm:t>
    </dgm:pt>
    <dgm:pt modelId="{71A0F418-976C-47DF-B55D-1C1830F9453B}" type="sibTrans" cxnId="{9B9E514C-1279-4C21-8416-1676F5FBF5B0}">
      <dgm:prSet/>
      <dgm:spPr/>
      <dgm:t>
        <a:bodyPr/>
        <a:lstStyle/>
        <a:p>
          <a:endParaRPr lang="en-US"/>
        </a:p>
      </dgm:t>
    </dgm:pt>
    <dgm:pt modelId="{A6851A0D-D867-437F-B9CB-2D27CBBFAC1B}">
      <dgm:prSet/>
      <dgm:spPr/>
      <dgm:t>
        <a:bodyPr/>
        <a:lstStyle/>
        <a:p>
          <a:r>
            <a:rPr lang="en-US" b="0" i="0"/>
            <a:t>For merging file(4 files), we used two tools that are pyspark in jupyter Notebook to create a data frame. </a:t>
          </a:r>
          <a:endParaRPr lang="en-US"/>
        </a:p>
      </dgm:t>
    </dgm:pt>
    <dgm:pt modelId="{C569CD86-0962-4204-A5A8-107F4060E77A}" type="parTrans" cxnId="{E79B69BE-F39F-4984-A0C4-47C30D0D525D}">
      <dgm:prSet/>
      <dgm:spPr/>
      <dgm:t>
        <a:bodyPr/>
        <a:lstStyle/>
        <a:p>
          <a:endParaRPr lang="en-US"/>
        </a:p>
      </dgm:t>
    </dgm:pt>
    <dgm:pt modelId="{34593B40-2B21-4008-A8BD-2EDAAD046223}" type="sibTrans" cxnId="{E79B69BE-F39F-4984-A0C4-47C30D0D525D}">
      <dgm:prSet/>
      <dgm:spPr/>
      <dgm:t>
        <a:bodyPr/>
        <a:lstStyle/>
        <a:p>
          <a:endParaRPr lang="en-US"/>
        </a:p>
      </dgm:t>
    </dgm:pt>
    <dgm:pt modelId="{DD1D3CFE-D3B1-470A-B25B-64B62A2A583E}">
      <dgm:prSet/>
      <dgm:spPr/>
      <dgm:t>
        <a:bodyPr/>
        <a:lstStyle/>
        <a:p>
          <a:r>
            <a:rPr lang="en-US" b="0" i="0"/>
            <a:t>Used the spark sql to filter all the negative values found in the dataset.</a:t>
          </a:r>
          <a:endParaRPr lang="en-US"/>
        </a:p>
      </dgm:t>
    </dgm:pt>
    <dgm:pt modelId="{171B943A-0DDD-4115-AA67-66AB04ED89B6}" type="parTrans" cxnId="{9BE30996-63A0-44F9-925C-89A41ACA41D4}">
      <dgm:prSet/>
      <dgm:spPr/>
      <dgm:t>
        <a:bodyPr/>
        <a:lstStyle/>
        <a:p>
          <a:endParaRPr lang="en-US"/>
        </a:p>
      </dgm:t>
    </dgm:pt>
    <dgm:pt modelId="{DDF42C15-0D64-4D28-8FAC-DCAA455CA218}" type="sibTrans" cxnId="{9BE30996-63A0-44F9-925C-89A41ACA41D4}">
      <dgm:prSet/>
      <dgm:spPr/>
      <dgm:t>
        <a:bodyPr/>
        <a:lstStyle/>
        <a:p>
          <a:endParaRPr lang="en-US"/>
        </a:p>
      </dgm:t>
    </dgm:pt>
    <dgm:pt modelId="{438812F4-E239-452D-BD72-D13F7FF9333C}">
      <dgm:prSet/>
      <dgm:spPr/>
      <dgm:t>
        <a:bodyPr/>
        <a:lstStyle/>
        <a:p>
          <a:r>
            <a:rPr lang="en-US" b="0" i="0"/>
            <a:t>Loaded the dataset into the tableau.</a:t>
          </a:r>
          <a:endParaRPr lang="en-US"/>
        </a:p>
      </dgm:t>
    </dgm:pt>
    <dgm:pt modelId="{16E3609E-AF81-4937-B524-8D8A832B30D3}" type="parTrans" cxnId="{5CD0585D-CD9E-4981-BB3F-618471BAFCE5}">
      <dgm:prSet/>
      <dgm:spPr/>
      <dgm:t>
        <a:bodyPr/>
        <a:lstStyle/>
        <a:p>
          <a:endParaRPr lang="en-US"/>
        </a:p>
      </dgm:t>
    </dgm:pt>
    <dgm:pt modelId="{92523BEA-CE89-4EE4-8DEA-B5050FB36016}" type="sibTrans" cxnId="{5CD0585D-CD9E-4981-BB3F-618471BAFCE5}">
      <dgm:prSet/>
      <dgm:spPr/>
      <dgm:t>
        <a:bodyPr/>
        <a:lstStyle/>
        <a:p>
          <a:endParaRPr lang="en-US"/>
        </a:p>
      </dgm:t>
    </dgm:pt>
    <dgm:pt modelId="{2D34E63C-5C97-49DC-B2A9-6560C3577491}">
      <dgm:prSet/>
      <dgm:spPr/>
      <dgm:t>
        <a:bodyPr/>
        <a:lstStyle/>
        <a:p>
          <a:r>
            <a:rPr lang="en-US" b="0" i="0"/>
            <a:t>Creative thinking to show the data and KPI values into visuals. </a:t>
          </a:r>
          <a:endParaRPr lang="en-US"/>
        </a:p>
      </dgm:t>
    </dgm:pt>
    <dgm:pt modelId="{8614A1AA-535C-4AE5-993C-A92D08368E49}" type="parTrans" cxnId="{C944C1C1-5251-403A-B7D3-36EF285DCAF3}">
      <dgm:prSet/>
      <dgm:spPr/>
      <dgm:t>
        <a:bodyPr/>
        <a:lstStyle/>
        <a:p>
          <a:endParaRPr lang="en-US"/>
        </a:p>
      </dgm:t>
    </dgm:pt>
    <dgm:pt modelId="{2B3D4836-70E9-4A7D-99D4-CAD2A95F5771}" type="sibTrans" cxnId="{C944C1C1-5251-403A-B7D3-36EF285DCAF3}">
      <dgm:prSet/>
      <dgm:spPr/>
      <dgm:t>
        <a:bodyPr/>
        <a:lstStyle/>
        <a:p>
          <a:endParaRPr lang="en-US"/>
        </a:p>
      </dgm:t>
    </dgm:pt>
    <dgm:pt modelId="{6245654A-5811-4281-9418-E8EC91A3FD3B}" type="pres">
      <dgm:prSet presAssocID="{09C36782-766F-4FBD-81B9-41145CA022A0}" presName="root" presStyleCnt="0">
        <dgm:presLayoutVars>
          <dgm:dir/>
          <dgm:resizeHandles val="exact"/>
        </dgm:presLayoutVars>
      </dgm:prSet>
      <dgm:spPr/>
    </dgm:pt>
    <dgm:pt modelId="{41A2219E-3E09-43A6-B503-1F6ED6B094C7}" type="pres">
      <dgm:prSet presAssocID="{D80BEADD-B817-42DD-BACF-45FD638AEEF3}" presName="compNode" presStyleCnt="0"/>
      <dgm:spPr/>
    </dgm:pt>
    <dgm:pt modelId="{8CE8247E-5CB7-42C2-979A-5D5C9D106803}" type="pres">
      <dgm:prSet presAssocID="{D80BEADD-B817-42DD-BACF-45FD638AEEF3}" presName="bgRect" presStyleLbl="bgShp" presStyleIdx="0" presStyleCnt="5"/>
      <dgm:spPr/>
    </dgm:pt>
    <dgm:pt modelId="{DA0AED77-7B8C-4272-9543-0F13A119A044}" type="pres">
      <dgm:prSet presAssocID="{D80BEADD-B817-42DD-BACF-45FD638AEEF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80BF0AC3-DEEA-49AF-B320-9F56CD987EFB}" type="pres">
      <dgm:prSet presAssocID="{D80BEADD-B817-42DD-BACF-45FD638AEEF3}" presName="spaceRect" presStyleCnt="0"/>
      <dgm:spPr/>
    </dgm:pt>
    <dgm:pt modelId="{5AF02941-DBE0-438D-BADA-CF68C58D521D}" type="pres">
      <dgm:prSet presAssocID="{D80BEADD-B817-42DD-BACF-45FD638AEEF3}" presName="parTx" presStyleLbl="revTx" presStyleIdx="0" presStyleCnt="5">
        <dgm:presLayoutVars>
          <dgm:chMax val="0"/>
          <dgm:chPref val="0"/>
        </dgm:presLayoutVars>
      </dgm:prSet>
      <dgm:spPr/>
    </dgm:pt>
    <dgm:pt modelId="{0C83639E-9D07-4191-AF3E-8266A8757D74}" type="pres">
      <dgm:prSet presAssocID="{71A0F418-976C-47DF-B55D-1C1830F9453B}" presName="sibTrans" presStyleCnt="0"/>
      <dgm:spPr/>
    </dgm:pt>
    <dgm:pt modelId="{A2DF2770-1B59-4F59-AE64-A7D2F205F2EF}" type="pres">
      <dgm:prSet presAssocID="{A6851A0D-D867-437F-B9CB-2D27CBBFAC1B}" presName="compNode" presStyleCnt="0"/>
      <dgm:spPr/>
    </dgm:pt>
    <dgm:pt modelId="{35254988-EA58-4E35-8563-86B818C918BC}" type="pres">
      <dgm:prSet presAssocID="{A6851A0D-D867-437F-B9CB-2D27CBBFAC1B}" presName="bgRect" presStyleLbl="bgShp" presStyleIdx="1" presStyleCnt="5"/>
      <dgm:spPr/>
    </dgm:pt>
    <dgm:pt modelId="{77610F78-FCA2-4976-B33A-35DAC228F9FB}" type="pres">
      <dgm:prSet presAssocID="{A6851A0D-D867-437F-B9CB-2D27CBBFAC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k"/>
        </a:ext>
      </dgm:extLst>
    </dgm:pt>
    <dgm:pt modelId="{AFE38406-3CC7-4B2F-8EF6-294D709E4AE6}" type="pres">
      <dgm:prSet presAssocID="{A6851A0D-D867-437F-B9CB-2D27CBBFAC1B}" presName="spaceRect" presStyleCnt="0"/>
      <dgm:spPr/>
    </dgm:pt>
    <dgm:pt modelId="{73F76101-6527-4DE8-9AC1-BC0BDEB6E9A2}" type="pres">
      <dgm:prSet presAssocID="{A6851A0D-D867-437F-B9CB-2D27CBBFAC1B}" presName="parTx" presStyleLbl="revTx" presStyleIdx="1" presStyleCnt="5">
        <dgm:presLayoutVars>
          <dgm:chMax val="0"/>
          <dgm:chPref val="0"/>
        </dgm:presLayoutVars>
      </dgm:prSet>
      <dgm:spPr/>
    </dgm:pt>
    <dgm:pt modelId="{E9BFDE28-E728-4563-80C3-D5F937A3A1C8}" type="pres">
      <dgm:prSet presAssocID="{34593B40-2B21-4008-A8BD-2EDAAD046223}" presName="sibTrans" presStyleCnt="0"/>
      <dgm:spPr/>
    </dgm:pt>
    <dgm:pt modelId="{08B52E18-BA43-42B1-AB8E-12E28E9DD296}" type="pres">
      <dgm:prSet presAssocID="{DD1D3CFE-D3B1-470A-B25B-64B62A2A583E}" presName="compNode" presStyleCnt="0"/>
      <dgm:spPr/>
    </dgm:pt>
    <dgm:pt modelId="{AB4CAE5A-D93C-4D5F-9A4A-89FA1C8E5A6B}" type="pres">
      <dgm:prSet presAssocID="{DD1D3CFE-D3B1-470A-B25B-64B62A2A583E}" presName="bgRect" presStyleLbl="bgShp" presStyleIdx="2" presStyleCnt="5"/>
      <dgm:spPr/>
    </dgm:pt>
    <dgm:pt modelId="{0186B42C-DAED-445F-B9A5-586F072D1073}" type="pres">
      <dgm:prSet presAssocID="{DD1D3CFE-D3B1-470A-B25B-64B62A2A583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F3216F8-7F68-4465-B2D3-D179F9587AB6}" type="pres">
      <dgm:prSet presAssocID="{DD1D3CFE-D3B1-470A-B25B-64B62A2A583E}" presName="spaceRect" presStyleCnt="0"/>
      <dgm:spPr/>
    </dgm:pt>
    <dgm:pt modelId="{77336D00-9B22-4D12-816E-2DCB5AFD9A4C}" type="pres">
      <dgm:prSet presAssocID="{DD1D3CFE-D3B1-470A-B25B-64B62A2A583E}" presName="parTx" presStyleLbl="revTx" presStyleIdx="2" presStyleCnt="5">
        <dgm:presLayoutVars>
          <dgm:chMax val="0"/>
          <dgm:chPref val="0"/>
        </dgm:presLayoutVars>
      </dgm:prSet>
      <dgm:spPr/>
    </dgm:pt>
    <dgm:pt modelId="{0C110847-4175-46F8-8E27-C22EA02BC0CE}" type="pres">
      <dgm:prSet presAssocID="{DDF42C15-0D64-4D28-8FAC-DCAA455CA218}" presName="sibTrans" presStyleCnt="0"/>
      <dgm:spPr/>
    </dgm:pt>
    <dgm:pt modelId="{7CB8A436-CE16-497F-B933-D75F74D79CEB}" type="pres">
      <dgm:prSet presAssocID="{438812F4-E239-452D-BD72-D13F7FF9333C}" presName="compNode" presStyleCnt="0"/>
      <dgm:spPr/>
    </dgm:pt>
    <dgm:pt modelId="{2F42A574-C121-4500-930D-0F1C083036C5}" type="pres">
      <dgm:prSet presAssocID="{438812F4-E239-452D-BD72-D13F7FF9333C}" presName="bgRect" presStyleLbl="bgShp" presStyleIdx="3" presStyleCnt="5"/>
      <dgm:spPr/>
    </dgm:pt>
    <dgm:pt modelId="{D538E862-FCDA-4EB1-948E-8BC865A8E986}" type="pres">
      <dgm:prSet presAssocID="{438812F4-E239-452D-BD72-D13F7FF9333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D4ECCABF-5174-48A5-9059-B3853316E60F}" type="pres">
      <dgm:prSet presAssocID="{438812F4-E239-452D-BD72-D13F7FF9333C}" presName="spaceRect" presStyleCnt="0"/>
      <dgm:spPr/>
    </dgm:pt>
    <dgm:pt modelId="{C418A1CC-CE95-469B-9545-C2579C08A8F9}" type="pres">
      <dgm:prSet presAssocID="{438812F4-E239-452D-BD72-D13F7FF9333C}" presName="parTx" presStyleLbl="revTx" presStyleIdx="3" presStyleCnt="5">
        <dgm:presLayoutVars>
          <dgm:chMax val="0"/>
          <dgm:chPref val="0"/>
        </dgm:presLayoutVars>
      </dgm:prSet>
      <dgm:spPr/>
    </dgm:pt>
    <dgm:pt modelId="{C00F8A01-A9B7-4214-B58A-DA8846449AE4}" type="pres">
      <dgm:prSet presAssocID="{92523BEA-CE89-4EE4-8DEA-B5050FB36016}" presName="sibTrans" presStyleCnt="0"/>
      <dgm:spPr/>
    </dgm:pt>
    <dgm:pt modelId="{45DE8780-9485-4A6A-BE59-33C2BC5DD750}" type="pres">
      <dgm:prSet presAssocID="{2D34E63C-5C97-49DC-B2A9-6560C3577491}" presName="compNode" presStyleCnt="0"/>
      <dgm:spPr/>
    </dgm:pt>
    <dgm:pt modelId="{D14193C0-4822-46BA-AC0B-8CCDCB377C2D}" type="pres">
      <dgm:prSet presAssocID="{2D34E63C-5C97-49DC-B2A9-6560C3577491}" presName="bgRect" presStyleLbl="bgShp" presStyleIdx="4" presStyleCnt="5"/>
      <dgm:spPr/>
    </dgm:pt>
    <dgm:pt modelId="{AE67DF2D-6604-4D45-88CC-7118CFCE96D3}" type="pres">
      <dgm:prSet presAssocID="{2D34E63C-5C97-49DC-B2A9-6560C357749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5D7C4DDE-E441-4799-80A4-70584D95B63A}" type="pres">
      <dgm:prSet presAssocID="{2D34E63C-5C97-49DC-B2A9-6560C3577491}" presName="spaceRect" presStyleCnt="0"/>
      <dgm:spPr/>
    </dgm:pt>
    <dgm:pt modelId="{4D47C92A-5CCD-45A3-985D-411D911C7C22}" type="pres">
      <dgm:prSet presAssocID="{2D34E63C-5C97-49DC-B2A9-6560C3577491}" presName="parTx" presStyleLbl="revTx" presStyleIdx="4" presStyleCnt="5">
        <dgm:presLayoutVars>
          <dgm:chMax val="0"/>
          <dgm:chPref val="0"/>
        </dgm:presLayoutVars>
      </dgm:prSet>
      <dgm:spPr/>
    </dgm:pt>
  </dgm:ptLst>
  <dgm:cxnLst>
    <dgm:cxn modelId="{2F909807-C5B6-4CC8-B9E0-0E69E6EC519B}" type="presOf" srcId="{2D34E63C-5C97-49DC-B2A9-6560C3577491}" destId="{4D47C92A-5CCD-45A3-985D-411D911C7C22}" srcOrd="0" destOrd="0" presId="urn:microsoft.com/office/officeart/2018/2/layout/IconVerticalSolidList"/>
    <dgm:cxn modelId="{266B1008-AC9A-4EF6-AF4F-F9DE599CC2EF}" type="presOf" srcId="{09C36782-766F-4FBD-81B9-41145CA022A0}" destId="{6245654A-5811-4281-9418-E8EC91A3FD3B}" srcOrd="0" destOrd="0" presId="urn:microsoft.com/office/officeart/2018/2/layout/IconVerticalSolidList"/>
    <dgm:cxn modelId="{7D223B16-C7FA-4A53-9AB9-359B7DFE4E12}" type="presOf" srcId="{DD1D3CFE-D3B1-470A-B25B-64B62A2A583E}" destId="{77336D00-9B22-4D12-816E-2DCB5AFD9A4C}" srcOrd="0" destOrd="0" presId="urn:microsoft.com/office/officeart/2018/2/layout/IconVerticalSolidList"/>
    <dgm:cxn modelId="{FFB1BC20-0B89-439D-9A5A-5B04920B0C41}" type="presOf" srcId="{438812F4-E239-452D-BD72-D13F7FF9333C}" destId="{C418A1CC-CE95-469B-9545-C2579C08A8F9}" srcOrd="0" destOrd="0" presId="urn:microsoft.com/office/officeart/2018/2/layout/IconVerticalSolidList"/>
    <dgm:cxn modelId="{5CD0585D-CD9E-4981-BB3F-618471BAFCE5}" srcId="{09C36782-766F-4FBD-81B9-41145CA022A0}" destId="{438812F4-E239-452D-BD72-D13F7FF9333C}" srcOrd="3" destOrd="0" parTransId="{16E3609E-AF81-4937-B524-8D8A832B30D3}" sibTransId="{92523BEA-CE89-4EE4-8DEA-B5050FB36016}"/>
    <dgm:cxn modelId="{9B9E514C-1279-4C21-8416-1676F5FBF5B0}" srcId="{09C36782-766F-4FBD-81B9-41145CA022A0}" destId="{D80BEADD-B817-42DD-BACF-45FD638AEEF3}" srcOrd="0" destOrd="0" parTransId="{E22D5330-4380-49F3-B959-EF236BD4D47F}" sibTransId="{71A0F418-976C-47DF-B55D-1C1830F9453B}"/>
    <dgm:cxn modelId="{1C4CFE58-6DC4-4200-9417-27095DED497A}" type="presOf" srcId="{A6851A0D-D867-437F-B9CB-2D27CBBFAC1B}" destId="{73F76101-6527-4DE8-9AC1-BC0BDEB6E9A2}" srcOrd="0" destOrd="0" presId="urn:microsoft.com/office/officeart/2018/2/layout/IconVerticalSolidList"/>
    <dgm:cxn modelId="{9BE30996-63A0-44F9-925C-89A41ACA41D4}" srcId="{09C36782-766F-4FBD-81B9-41145CA022A0}" destId="{DD1D3CFE-D3B1-470A-B25B-64B62A2A583E}" srcOrd="2" destOrd="0" parTransId="{171B943A-0DDD-4115-AA67-66AB04ED89B6}" sibTransId="{DDF42C15-0D64-4D28-8FAC-DCAA455CA218}"/>
    <dgm:cxn modelId="{E79B69BE-F39F-4984-A0C4-47C30D0D525D}" srcId="{09C36782-766F-4FBD-81B9-41145CA022A0}" destId="{A6851A0D-D867-437F-B9CB-2D27CBBFAC1B}" srcOrd="1" destOrd="0" parTransId="{C569CD86-0962-4204-A5A8-107F4060E77A}" sibTransId="{34593B40-2B21-4008-A8BD-2EDAAD046223}"/>
    <dgm:cxn modelId="{C944C1C1-5251-403A-B7D3-36EF285DCAF3}" srcId="{09C36782-766F-4FBD-81B9-41145CA022A0}" destId="{2D34E63C-5C97-49DC-B2A9-6560C3577491}" srcOrd="4" destOrd="0" parTransId="{8614A1AA-535C-4AE5-993C-A92D08368E49}" sibTransId="{2B3D4836-70E9-4A7D-99D4-CAD2A95F5771}"/>
    <dgm:cxn modelId="{CE9ED7E4-3701-4D57-9AED-DCBB002FC98C}" type="presOf" srcId="{D80BEADD-B817-42DD-BACF-45FD638AEEF3}" destId="{5AF02941-DBE0-438D-BADA-CF68C58D521D}" srcOrd="0" destOrd="0" presId="urn:microsoft.com/office/officeart/2018/2/layout/IconVerticalSolidList"/>
    <dgm:cxn modelId="{0B93B99F-336B-4396-9E5C-FAC69D9007BA}" type="presParOf" srcId="{6245654A-5811-4281-9418-E8EC91A3FD3B}" destId="{41A2219E-3E09-43A6-B503-1F6ED6B094C7}" srcOrd="0" destOrd="0" presId="urn:microsoft.com/office/officeart/2018/2/layout/IconVerticalSolidList"/>
    <dgm:cxn modelId="{8CB1DF6A-F1D1-4FCC-A9A9-909B8B99E297}" type="presParOf" srcId="{41A2219E-3E09-43A6-B503-1F6ED6B094C7}" destId="{8CE8247E-5CB7-42C2-979A-5D5C9D106803}" srcOrd="0" destOrd="0" presId="urn:microsoft.com/office/officeart/2018/2/layout/IconVerticalSolidList"/>
    <dgm:cxn modelId="{C85D0F9C-4618-4CFC-9103-374D8EA56785}" type="presParOf" srcId="{41A2219E-3E09-43A6-B503-1F6ED6B094C7}" destId="{DA0AED77-7B8C-4272-9543-0F13A119A044}" srcOrd="1" destOrd="0" presId="urn:microsoft.com/office/officeart/2018/2/layout/IconVerticalSolidList"/>
    <dgm:cxn modelId="{C6B8E464-FE25-4D65-BA2E-AE5CA458B538}" type="presParOf" srcId="{41A2219E-3E09-43A6-B503-1F6ED6B094C7}" destId="{80BF0AC3-DEEA-49AF-B320-9F56CD987EFB}" srcOrd="2" destOrd="0" presId="urn:microsoft.com/office/officeart/2018/2/layout/IconVerticalSolidList"/>
    <dgm:cxn modelId="{A7C4D6B5-3F84-4E39-997D-AAA64E007E53}" type="presParOf" srcId="{41A2219E-3E09-43A6-B503-1F6ED6B094C7}" destId="{5AF02941-DBE0-438D-BADA-CF68C58D521D}" srcOrd="3" destOrd="0" presId="urn:microsoft.com/office/officeart/2018/2/layout/IconVerticalSolidList"/>
    <dgm:cxn modelId="{912C4DE3-6E23-46F7-94D5-278F0C4EA05E}" type="presParOf" srcId="{6245654A-5811-4281-9418-E8EC91A3FD3B}" destId="{0C83639E-9D07-4191-AF3E-8266A8757D74}" srcOrd="1" destOrd="0" presId="urn:microsoft.com/office/officeart/2018/2/layout/IconVerticalSolidList"/>
    <dgm:cxn modelId="{144BB6E9-0AA6-4A1E-9F29-6ABACEB84778}" type="presParOf" srcId="{6245654A-5811-4281-9418-E8EC91A3FD3B}" destId="{A2DF2770-1B59-4F59-AE64-A7D2F205F2EF}" srcOrd="2" destOrd="0" presId="urn:microsoft.com/office/officeart/2018/2/layout/IconVerticalSolidList"/>
    <dgm:cxn modelId="{EB997990-1FDF-472D-B529-DA0FDC807CF5}" type="presParOf" srcId="{A2DF2770-1B59-4F59-AE64-A7D2F205F2EF}" destId="{35254988-EA58-4E35-8563-86B818C918BC}" srcOrd="0" destOrd="0" presId="urn:microsoft.com/office/officeart/2018/2/layout/IconVerticalSolidList"/>
    <dgm:cxn modelId="{BCB63E1A-59F2-48AD-8489-7F5A24BA70CE}" type="presParOf" srcId="{A2DF2770-1B59-4F59-AE64-A7D2F205F2EF}" destId="{77610F78-FCA2-4976-B33A-35DAC228F9FB}" srcOrd="1" destOrd="0" presId="urn:microsoft.com/office/officeart/2018/2/layout/IconVerticalSolidList"/>
    <dgm:cxn modelId="{061B307A-93FE-4C07-8889-3C7EC833C3A6}" type="presParOf" srcId="{A2DF2770-1B59-4F59-AE64-A7D2F205F2EF}" destId="{AFE38406-3CC7-4B2F-8EF6-294D709E4AE6}" srcOrd="2" destOrd="0" presId="urn:microsoft.com/office/officeart/2018/2/layout/IconVerticalSolidList"/>
    <dgm:cxn modelId="{0C65E288-8F92-4801-853C-BF904A9A96E4}" type="presParOf" srcId="{A2DF2770-1B59-4F59-AE64-A7D2F205F2EF}" destId="{73F76101-6527-4DE8-9AC1-BC0BDEB6E9A2}" srcOrd="3" destOrd="0" presId="urn:microsoft.com/office/officeart/2018/2/layout/IconVerticalSolidList"/>
    <dgm:cxn modelId="{623C8920-5B97-4266-A5FA-54AAACF1FB50}" type="presParOf" srcId="{6245654A-5811-4281-9418-E8EC91A3FD3B}" destId="{E9BFDE28-E728-4563-80C3-D5F937A3A1C8}" srcOrd="3" destOrd="0" presId="urn:microsoft.com/office/officeart/2018/2/layout/IconVerticalSolidList"/>
    <dgm:cxn modelId="{AC2A5BC4-4052-4897-969B-7C3D8DCFB746}" type="presParOf" srcId="{6245654A-5811-4281-9418-E8EC91A3FD3B}" destId="{08B52E18-BA43-42B1-AB8E-12E28E9DD296}" srcOrd="4" destOrd="0" presId="urn:microsoft.com/office/officeart/2018/2/layout/IconVerticalSolidList"/>
    <dgm:cxn modelId="{D97837BA-AD82-4494-AF6D-B910A244DB7F}" type="presParOf" srcId="{08B52E18-BA43-42B1-AB8E-12E28E9DD296}" destId="{AB4CAE5A-D93C-4D5F-9A4A-89FA1C8E5A6B}" srcOrd="0" destOrd="0" presId="urn:microsoft.com/office/officeart/2018/2/layout/IconVerticalSolidList"/>
    <dgm:cxn modelId="{9D91CF89-F41F-445A-92B3-EF9A8A22A3B7}" type="presParOf" srcId="{08B52E18-BA43-42B1-AB8E-12E28E9DD296}" destId="{0186B42C-DAED-445F-B9A5-586F072D1073}" srcOrd="1" destOrd="0" presId="urn:microsoft.com/office/officeart/2018/2/layout/IconVerticalSolidList"/>
    <dgm:cxn modelId="{6D6D0DD3-5835-48A4-8B0F-4132D38DBD4F}" type="presParOf" srcId="{08B52E18-BA43-42B1-AB8E-12E28E9DD296}" destId="{AF3216F8-7F68-4465-B2D3-D179F9587AB6}" srcOrd="2" destOrd="0" presId="urn:microsoft.com/office/officeart/2018/2/layout/IconVerticalSolidList"/>
    <dgm:cxn modelId="{2A891543-CB9B-4457-83E7-D2E4C987A714}" type="presParOf" srcId="{08B52E18-BA43-42B1-AB8E-12E28E9DD296}" destId="{77336D00-9B22-4D12-816E-2DCB5AFD9A4C}" srcOrd="3" destOrd="0" presId="urn:microsoft.com/office/officeart/2018/2/layout/IconVerticalSolidList"/>
    <dgm:cxn modelId="{7AF5A10A-D661-4D5E-ABE5-E4E21B0B942F}" type="presParOf" srcId="{6245654A-5811-4281-9418-E8EC91A3FD3B}" destId="{0C110847-4175-46F8-8E27-C22EA02BC0CE}" srcOrd="5" destOrd="0" presId="urn:microsoft.com/office/officeart/2018/2/layout/IconVerticalSolidList"/>
    <dgm:cxn modelId="{6DEB1C82-BDC9-4E19-93D8-8E4F6097D3E6}" type="presParOf" srcId="{6245654A-5811-4281-9418-E8EC91A3FD3B}" destId="{7CB8A436-CE16-497F-B933-D75F74D79CEB}" srcOrd="6" destOrd="0" presId="urn:microsoft.com/office/officeart/2018/2/layout/IconVerticalSolidList"/>
    <dgm:cxn modelId="{9387BF88-66D4-4433-9DDC-EDBE3D735070}" type="presParOf" srcId="{7CB8A436-CE16-497F-B933-D75F74D79CEB}" destId="{2F42A574-C121-4500-930D-0F1C083036C5}" srcOrd="0" destOrd="0" presId="urn:microsoft.com/office/officeart/2018/2/layout/IconVerticalSolidList"/>
    <dgm:cxn modelId="{E92C05F5-265E-40BB-A7A2-DA5CD858920F}" type="presParOf" srcId="{7CB8A436-CE16-497F-B933-D75F74D79CEB}" destId="{D538E862-FCDA-4EB1-948E-8BC865A8E986}" srcOrd="1" destOrd="0" presId="urn:microsoft.com/office/officeart/2018/2/layout/IconVerticalSolidList"/>
    <dgm:cxn modelId="{66DA300F-EB32-47F0-A43E-52F8A2934D9D}" type="presParOf" srcId="{7CB8A436-CE16-497F-B933-D75F74D79CEB}" destId="{D4ECCABF-5174-48A5-9059-B3853316E60F}" srcOrd="2" destOrd="0" presId="urn:microsoft.com/office/officeart/2018/2/layout/IconVerticalSolidList"/>
    <dgm:cxn modelId="{8F7E274F-3197-494A-AA7A-4CF8196D6CDA}" type="presParOf" srcId="{7CB8A436-CE16-497F-B933-D75F74D79CEB}" destId="{C418A1CC-CE95-469B-9545-C2579C08A8F9}" srcOrd="3" destOrd="0" presId="urn:microsoft.com/office/officeart/2018/2/layout/IconVerticalSolidList"/>
    <dgm:cxn modelId="{DC2635DB-CC36-4B90-8E3D-7911C09241F0}" type="presParOf" srcId="{6245654A-5811-4281-9418-E8EC91A3FD3B}" destId="{C00F8A01-A9B7-4214-B58A-DA8846449AE4}" srcOrd="7" destOrd="0" presId="urn:microsoft.com/office/officeart/2018/2/layout/IconVerticalSolidList"/>
    <dgm:cxn modelId="{345B414E-A59A-443D-B7D1-E08E392DBA64}" type="presParOf" srcId="{6245654A-5811-4281-9418-E8EC91A3FD3B}" destId="{45DE8780-9485-4A6A-BE59-33C2BC5DD750}" srcOrd="8" destOrd="0" presId="urn:microsoft.com/office/officeart/2018/2/layout/IconVerticalSolidList"/>
    <dgm:cxn modelId="{58F73248-C4DA-41FC-97DC-02FEBAB7277D}" type="presParOf" srcId="{45DE8780-9485-4A6A-BE59-33C2BC5DD750}" destId="{D14193C0-4822-46BA-AC0B-8CCDCB377C2D}" srcOrd="0" destOrd="0" presId="urn:microsoft.com/office/officeart/2018/2/layout/IconVerticalSolidList"/>
    <dgm:cxn modelId="{20111F7B-F9DF-4CEE-8674-E9756C6051AC}" type="presParOf" srcId="{45DE8780-9485-4A6A-BE59-33C2BC5DD750}" destId="{AE67DF2D-6604-4D45-88CC-7118CFCE96D3}" srcOrd="1" destOrd="0" presId="urn:microsoft.com/office/officeart/2018/2/layout/IconVerticalSolidList"/>
    <dgm:cxn modelId="{CB22ED7D-9FEC-4446-9D22-359A43992CE4}" type="presParOf" srcId="{45DE8780-9485-4A6A-BE59-33C2BC5DD750}" destId="{5D7C4DDE-E441-4799-80A4-70584D95B63A}" srcOrd="2" destOrd="0" presId="urn:microsoft.com/office/officeart/2018/2/layout/IconVerticalSolidList"/>
    <dgm:cxn modelId="{03D401A7-61AC-4052-922B-8653F3BD86F8}" type="presParOf" srcId="{45DE8780-9485-4A6A-BE59-33C2BC5DD750}" destId="{4D47C92A-5CCD-45A3-985D-411D911C7C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F7D1E-7355-4090-A428-8A46A15A7573}">
      <dsp:nvSpPr>
        <dsp:cNvPr id="0" name=""/>
        <dsp:cNvSpPr/>
      </dsp:nvSpPr>
      <dsp:spPr>
        <a:xfrm>
          <a:off x="0" y="2687"/>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4F9B8-AF73-4A16-99C4-21FE4035FEDD}">
      <dsp:nvSpPr>
        <dsp:cNvPr id="0" name=""/>
        <dsp:cNvSpPr/>
      </dsp:nvSpPr>
      <dsp:spPr>
        <a:xfrm>
          <a:off x="0" y="2687"/>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dirty="0">
              <a:solidFill>
                <a:schemeClr val="tx1"/>
              </a:solidFill>
            </a:rPr>
            <a:t>Abstract</a:t>
          </a:r>
          <a:endParaRPr lang="en-US" sz="2100" kern="1200" dirty="0">
            <a:solidFill>
              <a:schemeClr val="tx1"/>
            </a:solidFill>
          </a:endParaRPr>
        </a:p>
      </dsp:txBody>
      <dsp:txXfrm>
        <a:off x="0" y="2687"/>
        <a:ext cx="5257800" cy="458276"/>
      </dsp:txXfrm>
    </dsp:sp>
    <dsp:sp modelId="{BDFD61C3-C3E2-481B-8D47-844447B0B411}">
      <dsp:nvSpPr>
        <dsp:cNvPr id="0" name=""/>
        <dsp:cNvSpPr/>
      </dsp:nvSpPr>
      <dsp:spPr>
        <a:xfrm>
          <a:off x="0" y="460963"/>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1524EB-9874-4E9B-BA0E-DCDFAD4E229B}">
      <dsp:nvSpPr>
        <dsp:cNvPr id="0" name=""/>
        <dsp:cNvSpPr/>
      </dsp:nvSpPr>
      <dsp:spPr>
        <a:xfrm>
          <a:off x="0" y="460963"/>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Introduction</a:t>
          </a:r>
          <a:endParaRPr lang="en-US" sz="2100" kern="1200"/>
        </a:p>
      </dsp:txBody>
      <dsp:txXfrm>
        <a:off x="0" y="460963"/>
        <a:ext cx="5257800" cy="458276"/>
      </dsp:txXfrm>
    </dsp:sp>
    <dsp:sp modelId="{A7834D2D-E054-46CF-9654-1930B4EF4862}">
      <dsp:nvSpPr>
        <dsp:cNvPr id="0" name=""/>
        <dsp:cNvSpPr/>
      </dsp:nvSpPr>
      <dsp:spPr>
        <a:xfrm>
          <a:off x="0" y="919239"/>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CB254D-4AF0-4431-A624-ECA1698A383A}">
      <dsp:nvSpPr>
        <dsp:cNvPr id="0" name=""/>
        <dsp:cNvSpPr/>
      </dsp:nvSpPr>
      <dsp:spPr>
        <a:xfrm>
          <a:off x="0" y="919239"/>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dirty="0"/>
            <a:t>Novelty of Idea</a:t>
          </a:r>
          <a:endParaRPr lang="en-US" sz="2100" kern="1200" dirty="0"/>
        </a:p>
      </dsp:txBody>
      <dsp:txXfrm>
        <a:off x="0" y="919239"/>
        <a:ext cx="5257800" cy="458276"/>
      </dsp:txXfrm>
    </dsp:sp>
    <dsp:sp modelId="{2DE19025-EE7D-432F-842A-469183C845DE}">
      <dsp:nvSpPr>
        <dsp:cNvPr id="0" name=""/>
        <dsp:cNvSpPr/>
      </dsp:nvSpPr>
      <dsp:spPr>
        <a:xfrm>
          <a:off x="0" y="1377515"/>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C02C0B-F002-4027-B587-65D80EF0AA30}">
      <dsp:nvSpPr>
        <dsp:cNvPr id="0" name=""/>
        <dsp:cNvSpPr/>
      </dsp:nvSpPr>
      <dsp:spPr>
        <a:xfrm>
          <a:off x="0" y="1377515"/>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Related Work</a:t>
          </a:r>
          <a:endParaRPr lang="en-US" sz="2100" kern="1200"/>
        </a:p>
      </dsp:txBody>
      <dsp:txXfrm>
        <a:off x="0" y="1377515"/>
        <a:ext cx="5257800" cy="458276"/>
      </dsp:txXfrm>
    </dsp:sp>
    <dsp:sp modelId="{F0FB2EAE-53E6-41C8-BC0C-E0331AE5757D}">
      <dsp:nvSpPr>
        <dsp:cNvPr id="0" name=""/>
        <dsp:cNvSpPr/>
      </dsp:nvSpPr>
      <dsp:spPr>
        <a:xfrm>
          <a:off x="0" y="1835791"/>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929CB8-CF42-4FB0-B886-50B4BE610276}">
      <dsp:nvSpPr>
        <dsp:cNvPr id="0" name=""/>
        <dsp:cNvSpPr/>
      </dsp:nvSpPr>
      <dsp:spPr>
        <a:xfrm>
          <a:off x="0" y="1835791"/>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Dataset Description</a:t>
          </a:r>
          <a:endParaRPr lang="en-US" sz="2100" kern="1200"/>
        </a:p>
      </dsp:txBody>
      <dsp:txXfrm>
        <a:off x="0" y="1835791"/>
        <a:ext cx="5257800" cy="458276"/>
      </dsp:txXfrm>
    </dsp:sp>
    <dsp:sp modelId="{8A1EA8F9-82C6-4D6E-B08F-265855C76DCC}">
      <dsp:nvSpPr>
        <dsp:cNvPr id="0" name=""/>
        <dsp:cNvSpPr/>
      </dsp:nvSpPr>
      <dsp:spPr>
        <a:xfrm>
          <a:off x="0" y="2294067"/>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80EC35-48A5-46C5-B71E-693C482D97EB}">
      <dsp:nvSpPr>
        <dsp:cNvPr id="0" name=""/>
        <dsp:cNvSpPr/>
      </dsp:nvSpPr>
      <dsp:spPr>
        <a:xfrm>
          <a:off x="0" y="2294067"/>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t>Methods </a:t>
          </a:r>
          <a:endParaRPr lang="en-US" sz="2100" kern="1200"/>
        </a:p>
      </dsp:txBody>
      <dsp:txXfrm>
        <a:off x="0" y="2294067"/>
        <a:ext cx="5257800" cy="458276"/>
      </dsp:txXfrm>
    </dsp:sp>
    <dsp:sp modelId="{8C97FFEE-9AAB-4AE5-B410-69F4EA8EAA1A}">
      <dsp:nvSpPr>
        <dsp:cNvPr id="0" name=""/>
        <dsp:cNvSpPr/>
      </dsp:nvSpPr>
      <dsp:spPr>
        <a:xfrm>
          <a:off x="0" y="2752343"/>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A13B4D-E7CD-450C-814D-97ACA011A4B2}">
      <dsp:nvSpPr>
        <dsp:cNvPr id="0" name=""/>
        <dsp:cNvSpPr/>
      </dsp:nvSpPr>
      <dsp:spPr>
        <a:xfrm>
          <a:off x="0" y="2752343"/>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Results</a:t>
          </a:r>
        </a:p>
      </dsp:txBody>
      <dsp:txXfrm>
        <a:off x="0" y="2752343"/>
        <a:ext cx="5257800" cy="458276"/>
      </dsp:txXfrm>
    </dsp:sp>
    <dsp:sp modelId="{8BC8C174-43C0-496F-AAD8-63573BDFCB7D}">
      <dsp:nvSpPr>
        <dsp:cNvPr id="0" name=""/>
        <dsp:cNvSpPr/>
      </dsp:nvSpPr>
      <dsp:spPr>
        <a:xfrm>
          <a:off x="0" y="3210620"/>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8B9879-D24F-49B9-978D-5B987E516488}">
      <dsp:nvSpPr>
        <dsp:cNvPr id="0" name=""/>
        <dsp:cNvSpPr/>
      </dsp:nvSpPr>
      <dsp:spPr>
        <a:xfrm>
          <a:off x="0" y="3210620"/>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Discussion</a:t>
          </a:r>
        </a:p>
      </dsp:txBody>
      <dsp:txXfrm>
        <a:off x="0" y="3210620"/>
        <a:ext cx="5257800" cy="458276"/>
      </dsp:txXfrm>
    </dsp:sp>
    <dsp:sp modelId="{3F365ED7-7369-4382-95C8-4915009CB10B}">
      <dsp:nvSpPr>
        <dsp:cNvPr id="0" name=""/>
        <dsp:cNvSpPr/>
      </dsp:nvSpPr>
      <dsp:spPr>
        <a:xfrm>
          <a:off x="0" y="3668896"/>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7FED10-2F65-4D1B-9C1A-603405148CD8}">
      <dsp:nvSpPr>
        <dsp:cNvPr id="0" name=""/>
        <dsp:cNvSpPr/>
      </dsp:nvSpPr>
      <dsp:spPr>
        <a:xfrm>
          <a:off x="0" y="3668896"/>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Future Work</a:t>
          </a:r>
        </a:p>
      </dsp:txBody>
      <dsp:txXfrm>
        <a:off x="0" y="3668896"/>
        <a:ext cx="5257800" cy="458276"/>
      </dsp:txXfrm>
    </dsp:sp>
    <dsp:sp modelId="{A51ECF85-3578-4196-9341-B9A509E23A73}">
      <dsp:nvSpPr>
        <dsp:cNvPr id="0" name=""/>
        <dsp:cNvSpPr/>
      </dsp:nvSpPr>
      <dsp:spPr>
        <a:xfrm>
          <a:off x="0" y="4127172"/>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05E82-5CA7-4E07-8EF9-9190160E99C7}">
      <dsp:nvSpPr>
        <dsp:cNvPr id="0" name=""/>
        <dsp:cNvSpPr/>
      </dsp:nvSpPr>
      <dsp:spPr>
        <a:xfrm>
          <a:off x="0" y="4127172"/>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Course work Implementation</a:t>
          </a:r>
        </a:p>
      </dsp:txBody>
      <dsp:txXfrm>
        <a:off x="0" y="4127172"/>
        <a:ext cx="5257800" cy="458276"/>
      </dsp:txXfrm>
    </dsp:sp>
    <dsp:sp modelId="{73414DCB-5DA8-401D-916C-369B7DA9438A}">
      <dsp:nvSpPr>
        <dsp:cNvPr id="0" name=""/>
        <dsp:cNvSpPr/>
      </dsp:nvSpPr>
      <dsp:spPr>
        <a:xfrm>
          <a:off x="0" y="4585448"/>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4CB21D-FC78-4B64-986A-70A9E6AD75C9}">
      <dsp:nvSpPr>
        <dsp:cNvPr id="0" name=""/>
        <dsp:cNvSpPr/>
      </dsp:nvSpPr>
      <dsp:spPr>
        <a:xfrm>
          <a:off x="0" y="4585448"/>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What did we learn from project</a:t>
          </a:r>
        </a:p>
      </dsp:txBody>
      <dsp:txXfrm>
        <a:off x="0" y="4585448"/>
        <a:ext cx="5257800" cy="458276"/>
      </dsp:txXfrm>
    </dsp:sp>
    <dsp:sp modelId="{1663803A-DF92-4FB8-9558-5BDEB1467B88}">
      <dsp:nvSpPr>
        <dsp:cNvPr id="0" name=""/>
        <dsp:cNvSpPr/>
      </dsp:nvSpPr>
      <dsp:spPr>
        <a:xfrm>
          <a:off x="0" y="5043724"/>
          <a:ext cx="5257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955415-1BB1-48BA-B461-688A6609EF67}">
      <dsp:nvSpPr>
        <dsp:cNvPr id="0" name=""/>
        <dsp:cNvSpPr/>
      </dsp:nvSpPr>
      <dsp:spPr>
        <a:xfrm>
          <a:off x="0" y="5043724"/>
          <a:ext cx="5257800" cy="458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References</a:t>
          </a:r>
        </a:p>
      </dsp:txBody>
      <dsp:txXfrm>
        <a:off x="0" y="5043724"/>
        <a:ext cx="5257800" cy="4582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438D2B-ADB8-4FA5-8868-9EF19D397C9D}">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F8388-5022-427D-9DE4-2E36B0A1E1B4}">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latin typeface="Times New Roman" panose="02020603050405020304" pitchFamily="18" charset="0"/>
              <a:cs typeface="Times New Roman" panose="02020603050405020304" pitchFamily="18" charset="0"/>
            </a:rPr>
            <a:t>Walmart was first opened in 1962 as a single discount store by Rogers over the intention of selling more items with less price as their tagline “Everyday low prices on a broad assortment- anytime, anywhere” .</a:t>
          </a:r>
          <a:endParaRPr lang="en-US" sz="2200" kern="1200" dirty="0"/>
        </a:p>
      </dsp:txBody>
      <dsp:txXfrm>
        <a:off x="0" y="2703"/>
        <a:ext cx="6900512" cy="1843578"/>
      </dsp:txXfrm>
    </dsp:sp>
    <dsp:sp modelId="{A25A37B9-B044-4E8C-A147-08435DE6FB41}">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771AA0-A391-4D64-95F4-4B3473E21DDB}">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latin typeface="Times New Roman" panose="02020603050405020304" pitchFamily="18" charset="0"/>
              <a:cs typeface="Times New Roman" panose="02020603050405020304" pitchFamily="18" charset="0"/>
            </a:rPr>
            <a:t>As per our research Walmart has 4,743 stores in the U.S. along with 599 Stores of Sam’s Club and 6,101 Walmart International stores which concludes up to 11,443 stores overall.</a:t>
          </a:r>
          <a:endParaRPr lang="en-US" sz="2200" kern="1200" dirty="0">
            <a:latin typeface="Times New Roman" panose="02020603050405020304" pitchFamily="18" charset="0"/>
            <a:cs typeface="Times New Roman" panose="02020603050405020304" pitchFamily="18" charset="0"/>
          </a:endParaRPr>
        </a:p>
      </dsp:txBody>
      <dsp:txXfrm>
        <a:off x="0" y="1846281"/>
        <a:ext cx="6900512" cy="1843578"/>
      </dsp:txXfrm>
    </dsp:sp>
    <dsp:sp modelId="{C35A2F41-D921-4AB5-ADC0-DA2A48A611C4}">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E279D1-9021-46C7-8DF3-BD46F9595922}">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latin typeface="Times New Roman" panose="02020603050405020304" pitchFamily="18" charset="0"/>
              <a:cs typeface="Times New Roman" panose="02020603050405020304" pitchFamily="18" charset="0"/>
            </a:rPr>
            <a:t>This store has several subsidiaries in various geographical locations which is difficult for retailers to track the business profits and understand the customer needs.</a:t>
          </a:r>
          <a:endParaRPr lang="en-US" sz="2200" kern="1200" dirty="0">
            <a:latin typeface="Times New Roman" panose="02020603050405020304" pitchFamily="18" charset="0"/>
            <a:cs typeface="Times New Roman" panose="02020603050405020304" pitchFamily="18" charset="0"/>
          </a:endParaRPr>
        </a:p>
      </dsp:txBody>
      <dsp:txXfrm>
        <a:off x="0" y="3689859"/>
        <a:ext cx="6900512" cy="1843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4BD76-AFCC-4A94-A79C-C0ECAFD59D8E}">
      <dsp:nvSpPr>
        <dsp:cNvPr id="0" name=""/>
        <dsp:cNvSpPr/>
      </dsp:nvSpPr>
      <dsp:spPr>
        <a:xfrm>
          <a:off x="0" y="2364"/>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80B6F-7A74-455E-B692-26C50014AF35}">
      <dsp:nvSpPr>
        <dsp:cNvPr id="0" name=""/>
        <dsp:cNvSpPr/>
      </dsp:nvSpPr>
      <dsp:spPr>
        <a:xfrm>
          <a:off x="362489" y="271984"/>
          <a:ext cx="659071" cy="659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42BF23-D759-46F4-8A0E-A411B2D79C96}">
      <dsp:nvSpPr>
        <dsp:cNvPr id="0" name=""/>
        <dsp:cNvSpPr/>
      </dsp:nvSpPr>
      <dsp:spPr>
        <a:xfrm>
          <a:off x="1384050" y="2364"/>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100000"/>
            </a:lnSpc>
            <a:spcBef>
              <a:spcPct val="0"/>
            </a:spcBef>
            <a:spcAft>
              <a:spcPct val="35000"/>
            </a:spcAft>
            <a:buNone/>
          </a:pPr>
          <a:r>
            <a:rPr lang="en-US" sz="2200" b="0" i="0" kern="1200"/>
            <a:t>Data Collection</a:t>
          </a:r>
          <a:endParaRPr lang="en-US" sz="2200" kern="1200"/>
        </a:p>
      </dsp:txBody>
      <dsp:txXfrm>
        <a:off x="1384050" y="2364"/>
        <a:ext cx="4733285" cy="1198312"/>
      </dsp:txXfrm>
    </dsp:sp>
    <dsp:sp modelId="{DAD24C51-3B00-4147-8EF3-372F927FD1A8}">
      <dsp:nvSpPr>
        <dsp:cNvPr id="0" name=""/>
        <dsp:cNvSpPr/>
      </dsp:nvSpPr>
      <dsp:spPr>
        <a:xfrm>
          <a:off x="0" y="1500254"/>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E532A6-5E30-4442-85FE-045A6E1E39AA}">
      <dsp:nvSpPr>
        <dsp:cNvPr id="0" name=""/>
        <dsp:cNvSpPr/>
      </dsp:nvSpPr>
      <dsp:spPr>
        <a:xfrm>
          <a:off x="362489" y="1769874"/>
          <a:ext cx="659071" cy="659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1FF0FE-4FC3-4C95-B60F-A2B4F62DA37C}">
      <dsp:nvSpPr>
        <dsp:cNvPr id="0" name=""/>
        <dsp:cNvSpPr/>
      </dsp:nvSpPr>
      <dsp:spPr>
        <a:xfrm>
          <a:off x="1384050" y="1500254"/>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100000"/>
            </a:lnSpc>
            <a:spcBef>
              <a:spcPct val="0"/>
            </a:spcBef>
            <a:spcAft>
              <a:spcPct val="35000"/>
            </a:spcAft>
            <a:buNone/>
          </a:pPr>
          <a:r>
            <a:rPr lang="en-US" sz="2200" b="0" i="0" kern="1200"/>
            <a:t>Data Pre-Processing</a:t>
          </a:r>
          <a:endParaRPr lang="en-US" sz="2200" kern="1200"/>
        </a:p>
      </dsp:txBody>
      <dsp:txXfrm>
        <a:off x="1384050" y="1500254"/>
        <a:ext cx="4733285" cy="1198312"/>
      </dsp:txXfrm>
    </dsp:sp>
    <dsp:sp modelId="{F55231B4-4523-4C3D-B947-8A945D8EAAF7}">
      <dsp:nvSpPr>
        <dsp:cNvPr id="0" name=""/>
        <dsp:cNvSpPr/>
      </dsp:nvSpPr>
      <dsp:spPr>
        <a:xfrm>
          <a:off x="0" y="2998145"/>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35E813-EA26-49C7-8D5E-526F20E96738}">
      <dsp:nvSpPr>
        <dsp:cNvPr id="0" name=""/>
        <dsp:cNvSpPr/>
      </dsp:nvSpPr>
      <dsp:spPr>
        <a:xfrm>
          <a:off x="362489" y="3267765"/>
          <a:ext cx="659071" cy="659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0BF3C7-5EF9-4FBE-8E3D-E29B04257602}">
      <dsp:nvSpPr>
        <dsp:cNvPr id="0" name=""/>
        <dsp:cNvSpPr/>
      </dsp:nvSpPr>
      <dsp:spPr>
        <a:xfrm>
          <a:off x="1384050" y="2998145"/>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100000"/>
            </a:lnSpc>
            <a:spcBef>
              <a:spcPct val="0"/>
            </a:spcBef>
            <a:spcAft>
              <a:spcPct val="35000"/>
            </a:spcAft>
            <a:buNone/>
          </a:pPr>
          <a:r>
            <a:rPr lang="en-US" sz="2200" b="0" i="0" kern="1200"/>
            <a:t>Visualization Design</a:t>
          </a:r>
          <a:endParaRPr lang="en-US" sz="2200" kern="1200"/>
        </a:p>
      </dsp:txBody>
      <dsp:txXfrm>
        <a:off x="1384050" y="2998145"/>
        <a:ext cx="4733285" cy="1198312"/>
      </dsp:txXfrm>
    </dsp:sp>
    <dsp:sp modelId="{706187FE-6914-42B1-A8EF-95DB42936397}">
      <dsp:nvSpPr>
        <dsp:cNvPr id="0" name=""/>
        <dsp:cNvSpPr/>
      </dsp:nvSpPr>
      <dsp:spPr>
        <a:xfrm>
          <a:off x="0" y="4496035"/>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0A2477-5189-4797-9C88-4B1D04DDD376}">
      <dsp:nvSpPr>
        <dsp:cNvPr id="0" name=""/>
        <dsp:cNvSpPr/>
      </dsp:nvSpPr>
      <dsp:spPr>
        <a:xfrm>
          <a:off x="362489" y="4765655"/>
          <a:ext cx="659071" cy="659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921201-7692-459B-AA60-54555C1AA5F3}">
      <dsp:nvSpPr>
        <dsp:cNvPr id="0" name=""/>
        <dsp:cNvSpPr/>
      </dsp:nvSpPr>
      <dsp:spPr>
        <a:xfrm>
          <a:off x="1384050" y="4496035"/>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100000"/>
            </a:lnSpc>
            <a:spcBef>
              <a:spcPct val="0"/>
            </a:spcBef>
            <a:spcAft>
              <a:spcPct val="35000"/>
            </a:spcAft>
            <a:buNone/>
          </a:pPr>
          <a:r>
            <a:rPr lang="en-US" sz="2200" b="0" i="0" kern="1200"/>
            <a:t>Tableau Operation</a:t>
          </a:r>
          <a:endParaRPr lang="en-US" sz="2200" kern="1200"/>
        </a:p>
      </dsp:txBody>
      <dsp:txXfrm>
        <a:off x="1384050" y="4496035"/>
        <a:ext cx="4733285" cy="11983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7C418-2C64-44AE-93BC-2573CF2A071D}">
      <dsp:nvSpPr>
        <dsp:cNvPr id="0" name=""/>
        <dsp:cNvSpPr/>
      </dsp:nvSpPr>
      <dsp:spPr>
        <a:xfrm>
          <a:off x="0" y="3341354"/>
          <a:ext cx="6900512" cy="21922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i="0" kern="1200" dirty="0"/>
            <a:t>Data which is important for data visualization has been considered and  joined such as features, Stores and Training data file to create a dataframe using pyspark in jupyter notebook. </a:t>
          </a:r>
          <a:endParaRPr lang="en-US" sz="2600" kern="1200" dirty="0"/>
        </a:p>
      </dsp:txBody>
      <dsp:txXfrm>
        <a:off x="0" y="3341354"/>
        <a:ext cx="6900512" cy="2192290"/>
      </dsp:txXfrm>
    </dsp:sp>
    <dsp:sp modelId="{BED1025D-583F-48A7-BD3E-C4229B7AABF3}">
      <dsp:nvSpPr>
        <dsp:cNvPr id="0" name=""/>
        <dsp:cNvSpPr/>
      </dsp:nvSpPr>
      <dsp:spPr>
        <a:xfrm rot="10800000">
          <a:off x="0" y="2496"/>
          <a:ext cx="6900512" cy="3371742"/>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i="0" kern="1200"/>
            <a:t>Dataset obtained from kaggle contains five different files namely,</a:t>
          </a:r>
          <a:endParaRPr lang="en-US" sz="2600" kern="1200"/>
        </a:p>
      </dsp:txBody>
      <dsp:txXfrm rot="-10800000">
        <a:off x="0" y="2496"/>
        <a:ext cx="6900512" cy="1183481"/>
      </dsp:txXfrm>
    </dsp:sp>
    <dsp:sp modelId="{9BFE279C-C821-4BD9-BAB8-65389A7D2973}">
      <dsp:nvSpPr>
        <dsp:cNvPr id="0" name=""/>
        <dsp:cNvSpPr/>
      </dsp:nvSpPr>
      <dsp:spPr>
        <a:xfrm>
          <a:off x="842" y="1185977"/>
          <a:ext cx="1379765" cy="10081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a:t>Stores</a:t>
          </a:r>
          <a:endParaRPr lang="en-US" sz="1800" kern="1200"/>
        </a:p>
      </dsp:txBody>
      <dsp:txXfrm>
        <a:off x="842" y="1185977"/>
        <a:ext cx="1379765" cy="1008150"/>
      </dsp:txXfrm>
    </dsp:sp>
    <dsp:sp modelId="{C0E23A0F-668E-49B1-9511-E2738FA1C86C}">
      <dsp:nvSpPr>
        <dsp:cNvPr id="0" name=""/>
        <dsp:cNvSpPr/>
      </dsp:nvSpPr>
      <dsp:spPr>
        <a:xfrm>
          <a:off x="1380607" y="1185977"/>
          <a:ext cx="1379765" cy="1008150"/>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a:t>Features</a:t>
          </a:r>
          <a:endParaRPr lang="en-US" sz="1800" kern="1200"/>
        </a:p>
      </dsp:txBody>
      <dsp:txXfrm>
        <a:off x="1380607" y="1185977"/>
        <a:ext cx="1379765" cy="1008150"/>
      </dsp:txXfrm>
    </dsp:sp>
    <dsp:sp modelId="{AF7FB16F-24CC-446F-811D-DE3E1E9291C2}">
      <dsp:nvSpPr>
        <dsp:cNvPr id="0" name=""/>
        <dsp:cNvSpPr/>
      </dsp:nvSpPr>
      <dsp:spPr>
        <a:xfrm>
          <a:off x="2760373" y="1185977"/>
          <a:ext cx="1379765" cy="1008150"/>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a:t>Train</a:t>
          </a:r>
          <a:endParaRPr lang="en-US" sz="1800" kern="1200"/>
        </a:p>
      </dsp:txBody>
      <dsp:txXfrm>
        <a:off x="2760373" y="1185977"/>
        <a:ext cx="1379765" cy="1008150"/>
      </dsp:txXfrm>
    </dsp:sp>
    <dsp:sp modelId="{E606F927-75B8-4137-92F5-148F3E6A6C54}">
      <dsp:nvSpPr>
        <dsp:cNvPr id="0" name=""/>
        <dsp:cNvSpPr/>
      </dsp:nvSpPr>
      <dsp:spPr>
        <a:xfrm>
          <a:off x="4140138" y="1185977"/>
          <a:ext cx="1379765" cy="1008150"/>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a:t>Test</a:t>
          </a:r>
          <a:endParaRPr lang="en-US" sz="1800" kern="1200"/>
        </a:p>
      </dsp:txBody>
      <dsp:txXfrm>
        <a:off x="4140138" y="1185977"/>
        <a:ext cx="1379765" cy="1008150"/>
      </dsp:txXfrm>
    </dsp:sp>
    <dsp:sp modelId="{44616588-2A0E-4C71-A0C7-13663EBFB751}">
      <dsp:nvSpPr>
        <dsp:cNvPr id="0" name=""/>
        <dsp:cNvSpPr/>
      </dsp:nvSpPr>
      <dsp:spPr>
        <a:xfrm>
          <a:off x="5519904" y="1185977"/>
          <a:ext cx="1379765" cy="100815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i="0" kern="1200"/>
            <a:t>Sample Submission</a:t>
          </a:r>
          <a:endParaRPr lang="en-US" sz="1800" kern="1200"/>
        </a:p>
      </dsp:txBody>
      <dsp:txXfrm>
        <a:off x="5519904" y="1185977"/>
        <a:ext cx="1379765" cy="1008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18483-57DD-428A-8F23-E8C0BEE8BBD9}">
      <dsp:nvSpPr>
        <dsp:cNvPr id="0" name=""/>
        <dsp:cNvSpPr/>
      </dsp:nvSpPr>
      <dsp:spPr>
        <a:xfrm>
          <a:off x="0" y="3650"/>
          <a:ext cx="6900512" cy="13109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What is Data Preprocessing</a:t>
          </a:r>
          <a:endParaRPr lang="en-US" sz="3300" kern="1200"/>
        </a:p>
      </dsp:txBody>
      <dsp:txXfrm>
        <a:off x="63994" y="67644"/>
        <a:ext cx="6772524" cy="1182942"/>
      </dsp:txXfrm>
    </dsp:sp>
    <dsp:sp modelId="{864F5AA6-9633-41F1-A7AD-FEA730917F04}">
      <dsp:nvSpPr>
        <dsp:cNvPr id="0" name=""/>
        <dsp:cNvSpPr/>
      </dsp:nvSpPr>
      <dsp:spPr>
        <a:xfrm>
          <a:off x="0" y="1409620"/>
          <a:ext cx="6900512" cy="131093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Why do we need it</a:t>
          </a:r>
          <a:endParaRPr lang="en-US" sz="3300" kern="1200"/>
        </a:p>
      </dsp:txBody>
      <dsp:txXfrm>
        <a:off x="63994" y="1473614"/>
        <a:ext cx="6772524" cy="1182942"/>
      </dsp:txXfrm>
    </dsp:sp>
    <dsp:sp modelId="{DDCAE226-1BB5-4FA2-8EB9-4B11434CED3B}">
      <dsp:nvSpPr>
        <dsp:cNvPr id="0" name=""/>
        <dsp:cNvSpPr/>
      </dsp:nvSpPr>
      <dsp:spPr>
        <a:xfrm>
          <a:off x="0" y="2815590"/>
          <a:ext cx="6900512" cy="131093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How did we Preprocess our data</a:t>
          </a:r>
          <a:endParaRPr lang="en-US" sz="3300" kern="1200"/>
        </a:p>
      </dsp:txBody>
      <dsp:txXfrm>
        <a:off x="63994" y="2879584"/>
        <a:ext cx="6772524" cy="1182942"/>
      </dsp:txXfrm>
    </dsp:sp>
    <dsp:sp modelId="{ABAA797F-0EA7-43D5-B6E9-D4AB3AE4638F}">
      <dsp:nvSpPr>
        <dsp:cNvPr id="0" name=""/>
        <dsp:cNvSpPr/>
      </dsp:nvSpPr>
      <dsp:spPr>
        <a:xfrm>
          <a:off x="0" y="4221560"/>
          <a:ext cx="6900512" cy="13109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Outcome of our data Preprocessing</a:t>
          </a:r>
          <a:br>
            <a:rPr lang="en-US" sz="3300" b="0" kern="1200"/>
          </a:br>
          <a:endParaRPr lang="en-US" sz="3300" kern="1200"/>
        </a:p>
      </dsp:txBody>
      <dsp:txXfrm>
        <a:off x="63994" y="4285554"/>
        <a:ext cx="6772524" cy="11829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80134-193E-4795-BE14-B432F3369EFD}">
      <dsp:nvSpPr>
        <dsp:cNvPr id="0" name=""/>
        <dsp:cNvSpPr/>
      </dsp:nvSpPr>
      <dsp:spPr>
        <a:xfrm>
          <a:off x="8092" y="879490"/>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3E790D-18F9-44B7-8346-2865C750DD5E}">
      <dsp:nvSpPr>
        <dsp:cNvPr id="0" name=""/>
        <dsp:cNvSpPr/>
      </dsp:nvSpPr>
      <dsp:spPr>
        <a:xfrm>
          <a:off x="8092" y="1803070"/>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b="0" i="0" kern="1200"/>
            <a:t>Charts Used</a:t>
          </a:r>
          <a:endParaRPr lang="en-US" sz="2200" kern="1200"/>
        </a:p>
      </dsp:txBody>
      <dsp:txXfrm>
        <a:off x="8092" y="1803070"/>
        <a:ext cx="2320312" cy="348046"/>
      </dsp:txXfrm>
    </dsp:sp>
    <dsp:sp modelId="{30A6F9AE-9CF9-4C14-A31D-1EE5421550D9}">
      <dsp:nvSpPr>
        <dsp:cNvPr id="0" name=""/>
        <dsp:cNvSpPr/>
      </dsp:nvSpPr>
      <dsp:spPr>
        <a:xfrm>
          <a:off x="8092" y="2202964"/>
          <a:ext cx="2320312" cy="1268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Bar Charts</a:t>
          </a:r>
          <a:endParaRPr lang="en-US" sz="1700" kern="1200"/>
        </a:p>
        <a:p>
          <a:pPr marL="0" lvl="0" indent="0" algn="l" defTabSz="755650">
            <a:lnSpc>
              <a:spcPct val="100000"/>
            </a:lnSpc>
            <a:spcBef>
              <a:spcPct val="0"/>
            </a:spcBef>
            <a:spcAft>
              <a:spcPct val="35000"/>
            </a:spcAft>
            <a:buNone/>
          </a:pPr>
          <a:r>
            <a:rPr lang="en-US" sz="1700" b="0" i="0" kern="1200"/>
            <a:t>Line Charts</a:t>
          </a:r>
          <a:endParaRPr lang="en-US" sz="1700" kern="1200"/>
        </a:p>
        <a:p>
          <a:pPr marL="0" lvl="0" indent="0" algn="l" defTabSz="755650">
            <a:lnSpc>
              <a:spcPct val="100000"/>
            </a:lnSpc>
            <a:spcBef>
              <a:spcPct val="0"/>
            </a:spcBef>
            <a:spcAft>
              <a:spcPct val="35000"/>
            </a:spcAft>
            <a:buNone/>
          </a:pPr>
          <a:r>
            <a:rPr lang="en-US" sz="1700" b="0" i="0" kern="1200"/>
            <a:t>Area Charts</a:t>
          </a:r>
          <a:endParaRPr lang="en-US" sz="1700" kern="1200"/>
        </a:p>
      </dsp:txBody>
      <dsp:txXfrm>
        <a:off x="8092" y="2202964"/>
        <a:ext cx="2320312" cy="1268883"/>
      </dsp:txXfrm>
    </dsp:sp>
    <dsp:sp modelId="{C7A8002C-AA6A-43CA-BB44-5CABB0BA0B19}">
      <dsp:nvSpPr>
        <dsp:cNvPr id="0" name=""/>
        <dsp:cNvSpPr/>
      </dsp:nvSpPr>
      <dsp:spPr>
        <a:xfrm>
          <a:off x="2734460" y="879490"/>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A3D76C-1175-45A0-889A-8CEF351D5A1D}">
      <dsp:nvSpPr>
        <dsp:cNvPr id="0" name=""/>
        <dsp:cNvSpPr/>
      </dsp:nvSpPr>
      <dsp:spPr>
        <a:xfrm>
          <a:off x="2734460" y="1803070"/>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b="0" i="0" kern="1200"/>
            <a:t>Containers</a:t>
          </a:r>
          <a:endParaRPr lang="en-US" sz="2200" kern="1200"/>
        </a:p>
      </dsp:txBody>
      <dsp:txXfrm>
        <a:off x="2734460" y="1803070"/>
        <a:ext cx="2320312" cy="348046"/>
      </dsp:txXfrm>
    </dsp:sp>
    <dsp:sp modelId="{7330941C-E2D6-488E-98A7-1467DDFEFDD1}">
      <dsp:nvSpPr>
        <dsp:cNvPr id="0" name=""/>
        <dsp:cNvSpPr/>
      </dsp:nvSpPr>
      <dsp:spPr>
        <a:xfrm>
          <a:off x="2734460" y="2202964"/>
          <a:ext cx="2320312" cy="1268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Single Valued container</a:t>
          </a:r>
          <a:endParaRPr lang="en-US" sz="1700" kern="1200"/>
        </a:p>
        <a:p>
          <a:pPr marL="0" lvl="0" indent="0" algn="l" defTabSz="755650">
            <a:lnSpc>
              <a:spcPct val="100000"/>
            </a:lnSpc>
            <a:spcBef>
              <a:spcPct val="0"/>
            </a:spcBef>
            <a:spcAft>
              <a:spcPct val="35000"/>
            </a:spcAft>
            <a:buNone/>
          </a:pPr>
          <a:r>
            <a:rPr lang="en-US" sz="1700" b="0" i="0" kern="1200"/>
            <a:t>Double Valued Container</a:t>
          </a:r>
          <a:endParaRPr lang="en-US" sz="1700" kern="1200"/>
        </a:p>
      </dsp:txBody>
      <dsp:txXfrm>
        <a:off x="2734460" y="2202964"/>
        <a:ext cx="2320312" cy="1268883"/>
      </dsp:txXfrm>
    </dsp:sp>
    <dsp:sp modelId="{061B130C-3361-4F93-833A-A33F81FA1751}">
      <dsp:nvSpPr>
        <dsp:cNvPr id="0" name=""/>
        <dsp:cNvSpPr/>
      </dsp:nvSpPr>
      <dsp:spPr>
        <a:xfrm>
          <a:off x="5460827" y="879490"/>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0A372F-0550-4367-BB15-0203D087B83A}">
      <dsp:nvSpPr>
        <dsp:cNvPr id="0" name=""/>
        <dsp:cNvSpPr/>
      </dsp:nvSpPr>
      <dsp:spPr>
        <a:xfrm>
          <a:off x="5460827" y="1803070"/>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b="0" i="0" kern="1200"/>
            <a:t>Parameter</a:t>
          </a:r>
          <a:endParaRPr lang="en-US" sz="2200" kern="1200"/>
        </a:p>
      </dsp:txBody>
      <dsp:txXfrm>
        <a:off x="5460827" y="1803070"/>
        <a:ext cx="2320312" cy="348046"/>
      </dsp:txXfrm>
    </dsp:sp>
    <dsp:sp modelId="{060B428C-A77D-41DC-ABA7-138EE9107997}">
      <dsp:nvSpPr>
        <dsp:cNvPr id="0" name=""/>
        <dsp:cNvSpPr/>
      </dsp:nvSpPr>
      <dsp:spPr>
        <a:xfrm>
          <a:off x="5460827" y="2202964"/>
          <a:ext cx="2320312" cy="1268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Date Granularity Parameter</a:t>
          </a:r>
          <a:endParaRPr lang="en-US" sz="1700" kern="1200"/>
        </a:p>
      </dsp:txBody>
      <dsp:txXfrm>
        <a:off x="5460827" y="2202964"/>
        <a:ext cx="2320312" cy="1268883"/>
      </dsp:txXfrm>
    </dsp:sp>
    <dsp:sp modelId="{31DE4CA2-F538-415C-8D68-4BBDDAD336CC}">
      <dsp:nvSpPr>
        <dsp:cNvPr id="0" name=""/>
        <dsp:cNvSpPr/>
      </dsp:nvSpPr>
      <dsp:spPr>
        <a:xfrm>
          <a:off x="8187194" y="879490"/>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772A42-3411-4F82-BA3C-B72B09E61D75}">
      <dsp:nvSpPr>
        <dsp:cNvPr id="0" name=""/>
        <dsp:cNvSpPr/>
      </dsp:nvSpPr>
      <dsp:spPr>
        <a:xfrm>
          <a:off x="8187194" y="1803070"/>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b="0" i="0" kern="1200"/>
            <a:t>Filters</a:t>
          </a:r>
          <a:endParaRPr lang="en-US" sz="2200" kern="1200"/>
        </a:p>
      </dsp:txBody>
      <dsp:txXfrm>
        <a:off x="8187194" y="1803070"/>
        <a:ext cx="2320312" cy="348046"/>
      </dsp:txXfrm>
    </dsp:sp>
    <dsp:sp modelId="{141CB4F5-0404-45DC-A814-6C8C7DF51ABB}">
      <dsp:nvSpPr>
        <dsp:cNvPr id="0" name=""/>
        <dsp:cNvSpPr/>
      </dsp:nvSpPr>
      <dsp:spPr>
        <a:xfrm>
          <a:off x="8187194" y="2202964"/>
          <a:ext cx="2320312" cy="1268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a:t>Single Valued List</a:t>
          </a:r>
          <a:endParaRPr lang="en-US" sz="1700" kern="1200"/>
        </a:p>
        <a:p>
          <a:pPr marL="0" lvl="0" indent="0" algn="l" defTabSz="755650">
            <a:lnSpc>
              <a:spcPct val="100000"/>
            </a:lnSpc>
            <a:spcBef>
              <a:spcPct val="0"/>
            </a:spcBef>
            <a:spcAft>
              <a:spcPct val="35000"/>
            </a:spcAft>
            <a:buNone/>
          </a:pPr>
          <a:r>
            <a:rPr lang="en-US" sz="1700" b="0" i="0" kern="1200"/>
            <a:t>Multiple Values DropDown</a:t>
          </a:r>
          <a:endParaRPr lang="en-US" sz="1700" kern="1200"/>
        </a:p>
        <a:p>
          <a:pPr marL="0" lvl="0" indent="0" algn="l" defTabSz="755650">
            <a:lnSpc>
              <a:spcPct val="100000"/>
            </a:lnSpc>
            <a:spcBef>
              <a:spcPct val="0"/>
            </a:spcBef>
            <a:spcAft>
              <a:spcPct val="35000"/>
            </a:spcAft>
            <a:buNone/>
          </a:pPr>
          <a:r>
            <a:rPr lang="en-US" sz="1700" b="0" i="0" kern="1200"/>
            <a:t>Slider</a:t>
          </a:r>
          <a:endParaRPr lang="en-US" sz="1700" kern="1200"/>
        </a:p>
      </dsp:txBody>
      <dsp:txXfrm>
        <a:off x="8187194" y="2202964"/>
        <a:ext cx="2320312" cy="12688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00678-0769-474B-BFAA-AB55A72F3E61}">
      <dsp:nvSpPr>
        <dsp:cNvPr id="0" name=""/>
        <dsp:cNvSpPr/>
      </dsp:nvSpPr>
      <dsp:spPr>
        <a:xfrm>
          <a:off x="0" y="1780"/>
          <a:ext cx="5257800" cy="758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DD3E8-104F-4453-BC2E-02E693C21F16}">
      <dsp:nvSpPr>
        <dsp:cNvPr id="0" name=""/>
        <dsp:cNvSpPr/>
      </dsp:nvSpPr>
      <dsp:spPr>
        <a:xfrm>
          <a:off x="229529" y="172505"/>
          <a:ext cx="417326" cy="417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230FFC-C2C8-4CBC-80EC-37A5EB0D6154}">
      <dsp:nvSpPr>
        <dsp:cNvPr id="0" name=""/>
        <dsp:cNvSpPr/>
      </dsp:nvSpPr>
      <dsp:spPr>
        <a:xfrm>
          <a:off x="876386" y="1780"/>
          <a:ext cx="438141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Which type of stores performed better than others?</a:t>
          </a:r>
        </a:p>
      </dsp:txBody>
      <dsp:txXfrm>
        <a:off x="876386" y="1780"/>
        <a:ext cx="4381413" cy="758776"/>
      </dsp:txXfrm>
    </dsp:sp>
    <dsp:sp modelId="{D4A1CA9D-E4E0-4A30-9B15-2D7C912A2583}">
      <dsp:nvSpPr>
        <dsp:cNvPr id="0" name=""/>
        <dsp:cNvSpPr/>
      </dsp:nvSpPr>
      <dsp:spPr>
        <a:xfrm>
          <a:off x="0" y="950250"/>
          <a:ext cx="5257800" cy="758776"/>
        </a:xfrm>
        <a:prstGeom prst="roundRect">
          <a:avLst>
            <a:gd name="adj" fmla="val 10000"/>
          </a:avLst>
        </a:prstGeom>
        <a:solidFill>
          <a:schemeClr val="accent2">
            <a:hueOff val="-291073"/>
            <a:satOff val="-16786"/>
            <a:lumOff val="1726"/>
            <a:alphaOff val="0"/>
          </a:schemeClr>
        </a:solidFill>
        <a:ln>
          <a:noFill/>
        </a:ln>
        <a:effectLst/>
      </dsp:spPr>
      <dsp:style>
        <a:lnRef idx="0">
          <a:scrgbClr r="0" g="0" b="0"/>
        </a:lnRef>
        <a:fillRef idx="1">
          <a:scrgbClr r="0" g="0" b="0"/>
        </a:fillRef>
        <a:effectRef idx="0">
          <a:scrgbClr r="0" g="0" b="0"/>
        </a:effectRef>
        <a:fontRef idx="minor"/>
      </dsp:style>
    </dsp:sp>
    <dsp:sp modelId="{2166BF06-4C39-4C4A-870F-FC2248E2CAD5}">
      <dsp:nvSpPr>
        <dsp:cNvPr id="0" name=""/>
        <dsp:cNvSpPr/>
      </dsp:nvSpPr>
      <dsp:spPr>
        <a:xfrm>
          <a:off x="229529" y="1120975"/>
          <a:ext cx="417326" cy="417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088882-4F85-4FF0-8132-55A77AD510E6}">
      <dsp:nvSpPr>
        <dsp:cNvPr id="0" name=""/>
        <dsp:cNvSpPr/>
      </dsp:nvSpPr>
      <dsp:spPr>
        <a:xfrm>
          <a:off x="876386" y="950250"/>
          <a:ext cx="438141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Can we draw any inference regarding temperature being linear in nature towards weekly sales?</a:t>
          </a:r>
        </a:p>
      </dsp:txBody>
      <dsp:txXfrm>
        <a:off x="876386" y="950250"/>
        <a:ext cx="4381413" cy="758776"/>
      </dsp:txXfrm>
    </dsp:sp>
    <dsp:sp modelId="{E0D63D98-606A-4416-946E-E3DF3F534DB3}">
      <dsp:nvSpPr>
        <dsp:cNvPr id="0" name=""/>
        <dsp:cNvSpPr/>
      </dsp:nvSpPr>
      <dsp:spPr>
        <a:xfrm>
          <a:off x="0" y="1898720"/>
          <a:ext cx="5257800" cy="758776"/>
        </a:xfrm>
        <a:prstGeom prst="roundRect">
          <a:avLst>
            <a:gd name="adj" fmla="val 10000"/>
          </a:avLst>
        </a:prstGeom>
        <a:solidFill>
          <a:schemeClr val="accent2">
            <a:hueOff val="-582145"/>
            <a:satOff val="-33571"/>
            <a:lumOff val="3451"/>
            <a:alphaOff val="0"/>
          </a:schemeClr>
        </a:solidFill>
        <a:ln>
          <a:noFill/>
        </a:ln>
        <a:effectLst/>
      </dsp:spPr>
      <dsp:style>
        <a:lnRef idx="0">
          <a:scrgbClr r="0" g="0" b="0"/>
        </a:lnRef>
        <a:fillRef idx="1">
          <a:scrgbClr r="0" g="0" b="0"/>
        </a:fillRef>
        <a:effectRef idx="0">
          <a:scrgbClr r="0" g="0" b="0"/>
        </a:effectRef>
        <a:fontRef idx="minor"/>
      </dsp:style>
    </dsp:sp>
    <dsp:sp modelId="{0197E0EE-AD35-4CFD-A684-5CBDD9911249}">
      <dsp:nvSpPr>
        <dsp:cNvPr id="0" name=""/>
        <dsp:cNvSpPr/>
      </dsp:nvSpPr>
      <dsp:spPr>
        <a:xfrm>
          <a:off x="229529" y="2069445"/>
          <a:ext cx="417326" cy="417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949EDA-ACB3-49A2-923E-8D04E822DACD}">
      <dsp:nvSpPr>
        <dsp:cNvPr id="0" name=""/>
        <dsp:cNvSpPr/>
      </dsp:nvSpPr>
      <dsp:spPr>
        <a:xfrm>
          <a:off x="876386" y="1898720"/>
          <a:ext cx="438141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Any Dataset abnormalities and how are they affecting the visuals?</a:t>
          </a:r>
        </a:p>
      </dsp:txBody>
      <dsp:txXfrm>
        <a:off x="876386" y="1898720"/>
        <a:ext cx="4381413" cy="758776"/>
      </dsp:txXfrm>
    </dsp:sp>
    <dsp:sp modelId="{A3E3480A-3462-4F5D-99A0-8960E6CD20A7}">
      <dsp:nvSpPr>
        <dsp:cNvPr id="0" name=""/>
        <dsp:cNvSpPr/>
      </dsp:nvSpPr>
      <dsp:spPr>
        <a:xfrm>
          <a:off x="0" y="2847191"/>
          <a:ext cx="5257800" cy="758776"/>
        </a:xfrm>
        <a:prstGeom prst="roundRect">
          <a:avLst>
            <a:gd name="adj" fmla="val 10000"/>
          </a:avLst>
        </a:prstGeom>
        <a:solidFill>
          <a:schemeClr val="accent2">
            <a:hueOff val="-873218"/>
            <a:satOff val="-50357"/>
            <a:lumOff val="5177"/>
            <a:alphaOff val="0"/>
          </a:schemeClr>
        </a:solidFill>
        <a:ln>
          <a:noFill/>
        </a:ln>
        <a:effectLst/>
      </dsp:spPr>
      <dsp:style>
        <a:lnRef idx="0">
          <a:scrgbClr r="0" g="0" b="0"/>
        </a:lnRef>
        <a:fillRef idx="1">
          <a:scrgbClr r="0" g="0" b="0"/>
        </a:fillRef>
        <a:effectRef idx="0">
          <a:scrgbClr r="0" g="0" b="0"/>
        </a:effectRef>
        <a:fontRef idx="minor"/>
      </dsp:style>
    </dsp:sp>
    <dsp:sp modelId="{C8594526-3B27-44DB-89DA-E8ED2C060BC6}">
      <dsp:nvSpPr>
        <dsp:cNvPr id="0" name=""/>
        <dsp:cNvSpPr/>
      </dsp:nvSpPr>
      <dsp:spPr>
        <a:xfrm>
          <a:off x="229529" y="3017915"/>
          <a:ext cx="417326" cy="417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58BE12-8FCC-42FE-B448-09F0D43C6CD9}">
      <dsp:nvSpPr>
        <dsp:cNvPr id="0" name=""/>
        <dsp:cNvSpPr/>
      </dsp:nvSpPr>
      <dsp:spPr>
        <a:xfrm>
          <a:off x="876386" y="2847191"/>
          <a:ext cx="438141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How variant are the sales variance in different stores?</a:t>
          </a:r>
        </a:p>
      </dsp:txBody>
      <dsp:txXfrm>
        <a:off x="876386" y="2847191"/>
        <a:ext cx="4381413" cy="758776"/>
      </dsp:txXfrm>
    </dsp:sp>
    <dsp:sp modelId="{81331514-CC46-409D-8C21-D3B0112E55BC}">
      <dsp:nvSpPr>
        <dsp:cNvPr id="0" name=""/>
        <dsp:cNvSpPr/>
      </dsp:nvSpPr>
      <dsp:spPr>
        <a:xfrm>
          <a:off x="0" y="3795661"/>
          <a:ext cx="5257800" cy="758776"/>
        </a:xfrm>
        <a:prstGeom prst="roundRect">
          <a:avLst>
            <a:gd name="adj" fmla="val 10000"/>
          </a:avLst>
        </a:prstGeom>
        <a:solidFill>
          <a:schemeClr val="accent2">
            <a:hueOff val="-1164290"/>
            <a:satOff val="-67142"/>
            <a:lumOff val="6902"/>
            <a:alphaOff val="0"/>
          </a:schemeClr>
        </a:solidFill>
        <a:ln>
          <a:noFill/>
        </a:ln>
        <a:effectLst/>
      </dsp:spPr>
      <dsp:style>
        <a:lnRef idx="0">
          <a:scrgbClr r="0" g="0" b="0"/>
        </a:lnRef>
        <a:fillRef idx="1">
          <a:scrgbClr r="0" g="0" b="0"/>
        </a:fillRef>
        <a:effectRef idx="0">
          <a:scrgbClr r="0" g="0" b="0"/>
        </a:effectRef>
        <a:fontRef idx="minor"/>
      </dsp:style>
    </dsp:sp>
    <dsp:sp modelId="{A351A242-9A7E-4266-9BFA-53E112B62492}">
      <dsp:nvSpPr>
        <dsp:cNvPr id="0" name=""/>
        <dsp:cNvSpPr/>
      </dsp:nvSpPr>
      <dsp:spPr>
        <a:xfrm>
          <a:off x="229529" y="3966385"/>
          <a:ext cx="417326" cy="4173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F45F0C-2B62-4E63-8174-89E6202C85B1}">
      <dsp:nvSpPr>
        <dsp:cNvPr id="0" name=""/>
        <dsp:cNvSpPr/>
      </dsp:nvSpPr>
      <dsp:spPr>
        <a:xfrm>
          <a:off x="876386" y="3795661"/>
          <a:ext cx="438141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Holiday Vs Non-Holiday weekly sales</a:t>
          </a:r>
        </a:p>
      </dsp:txBody>
      <dsp:txXfrm>
        <a:off x="876386" y="3795661"/>
        <a:ext cx="4381413" cy="758776"/>
      </dsp:txXfrm>
    </dsp:sp>
    <dsp:sp modelId="{0E1BD4FD-F22C-4028-A2CF-CFCB3000A3EB}">
      <dsp:nvSpPr>
        <dsp:cNvPr id="0" name=""/>
        <dsp:cNvSpPr/>
      </dsp:nvSpPr>
      <dsp:spPr>
        <a:xfrm>
          <a:off x="0" y="4744131"/>
          <a:ext cx="5257800" cy="758776"/>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FFD4B6C5-9B28-41F1-B125-2B0ECB20D2EA}">
      <dsp:nvSpPr>
        <dsp:cNvPr id="0" name=""/>
        <dsp:cNvSpPr/>
      </dsp:nvSpPr>
      <dsp:spPr>
        <a:xfrm>
          <a:off x="229529" y="4914855"/>
          <a:ext cx="417326" cy="4173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0B1081-8541-4A70-8A8C-B1F52415DC08}">
      <dsp:nvSpPr>
        <dsp:cNvPr id="0" name=""/>
        <dsp:cNvSpPr/>
      </dsp:nvSpPr>
      <dsp:spPr>
        <a:xfrm>
          <a:off x="876386" y="4744131"/>
          <a:ext cx="438141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Which store and department has maximum and minimum sales?</a:t>
          </a:r>
        </a:p>
      </dsp:txBody>
      <dsp:txXfrm>
        <a:off x="876386" y="4744131"/>
        <a:ext cx="4381413" cy="7587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3E988-3422-4568-ACEB-15EFB9B0CBE9}">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ABECC0-EDFE-4B9E-A021-405F1243BD58}">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n-US" sz="2200" b="0" i="0" kern="1200" dirty="0">
            <a:latin typeface="Times New Roman" panose="02020603050405020304" pitchFamily="18" charset="0"/>
            <a:cs typeface="Times New Roman" panose="02020603050405020304" pitchFamily="18" charset="0"/>
          </a:endParaRPr>
        </a:p>
        <a:p>
          <a:pPr marL="0" lvl="0" indent="0" algn="l" defTabSz="977900">
            <a:lnSpc>
              <a:spcPct val="90000"/>
            </a:lnSpc>
            <a:spcBef>
              <a:spcPct val="0"/>
            </a:spcBef>
            <a:spcAft>
              <a:spcPct val="35000"/>
            </a:spcAft>
            <a:buNone/>
          </a:pPr>
          <a:r>
            <a:rPr lang="en-US" sz="2200" b="0" i="0" kern="1200" dirty="0">
              <a:latin typeface="Times New Roman" panose="02020603050405020304" pitchFamily="18" charset="0"/>
              <a:cs typeface="Times New Roman" panose="02020603050405020304" pitchFamily="18" charset="0"/>
            </a:rPr>
            <a:t>Made sure chart is easily understandable for the color-blind people by using the color blindness simulator.</a:t>
          </a:r>
          <a:endParaRPr lang="en-US" sz="2200" kern="1200" dirty="0">
            <a:latin typeface="Times New Roman" panose="02020603050405020304" pitchFamily="18" charset="0"/>
            <a:cs typeface="Times New Roman" panose="02020603050405020304" pitchFamily="18" charset="0"/>
          </a:endParaRPr>
        </a:p>
      </dsp:txBody>
      <dsp:txXfrm>
        <a:off x="0" y="2703"/>
        <a:ext cx="6900512" cy="1843578"/>
      </dsp:txXfrm>
    </dsp:sp>
    <dsp:sp modelId="{2820AACF-2929-4F24-8BAA-1C2B35249170}">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3C0DF9-B9A6-4693-8745-6C2B2987F7A3}">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Font typeface="Arial" panose="020B0604020202020204" pitchFamily="34" charset="0"/>
            <a:buNone/>
          </a:pPr>
          <a:endParaRPr lang="en-US" sz="2200" b="0" i="0" u="none" kern="1200" dirty="0">
            <a:latin typeface="Times New Roman" panose="02020603050405020304" pitchFamily="18" charset="0"/>
            <a:cs typeface="Times New Roman" panose="02020603050405020304" pitchFamily="18" charset="0"/>
          </a:endParaRPr>
        </a:p>
        <a:p>
          <a:pPr marL="0" lvl="0" indent="0" algn="l" defTabSz="977900">
            <a:lnSpc>
              <a:spcPct val="90000"/>
            </a:lnSpc>
            <a:spcBef>
              <a:spcPct val="0"/>
            </a:spcBef>
            <a:spcAft>
              <a:spcPct val="35000"/>
            </a:spcAft>
            <a:buFont typeface="Arial" panose="020B0604020202020204" pitchFamily="34" charset="0"/>
            <a:buNone/>
          </a:pPr>
          <a:r>
            <a:rPr lang="en-US" sz="2200" b="0" i="0" u="none" kern="1200" dirty="0">
              <a:latin typeface="Times New Roman" panose="02020603050405020304" pitchFamily="18" charset="0"/>
              <a:cs typeface="Times New Roman" panose="02020603050405020304" pitchFamily="18" charset="0"/>
            </a:rPr>
            <a:t>High level of information is placed at the center of the dashboard and detailed information is placed around it.</a:t>
          </a:r>
          <a:endParaRPr lang="en-US" sz="2200" kern="1200" dirty="0">
            <a:latin typeface="Times New Roman" panose="02020603050405020304" pitchFamily="18" charset="0"/>
            <a:cs typeface="Times New Roman" panose="02020603050405020304" pitchFamily="18" charset="0"/>
          </a:endParaRPr>
        </a:p>
      </dsp:txBody>
      <dsp:txXfrm>
        <a:off x="0" y="1846281"/>
        <a:ext cx="6900512" cy="1843578"/>
      </dsp:txXfrm>
    </dsp:sp>
    <dsp:sp modelId="{8443C3E7-80FE-42F5-9A4E-F90C30F7E33C}">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133F98-7BE6-4EEF-95C5-B8EFF5E4E0CF}">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n-US" sz="2200" b="0" i="0" kern="1200" dirty="0">
            <a:latin typeface="Times New Roman" panose="02020603050405020304" pitchFamily="18" charset="0"/>
            <a:cs typeface="Times New Roman" panose="02020603050405020304" pitchFamily="18" charset="0"/>
          </a:endParaRPr>
        </a:p>
        <a:p>
          <a:pPr marL="0" lvl="0" indent="0" algn="l" defTabSz="977900">
            <a:lnSpc>
              <a:spcPct val="90000"/>
            </a:lnSpc>
            <a:spcBef>
              <a:spcPct val="0"/>
            </a:spcBef>
            <a:spcAft>
              <a:spcPct val="35000"/>
            </a:spcAft>
            <a:buNone/>
          </a:pPr>
          <a:r>
            <a:rPr lang="en-US" sz="2200" b="0" i="0" kern="1200" dirty="0">
              <a:latin typeface="Times New Roman" panose="02020603050405020304" pitchFamily="18" charset="0"/>
              <a:cs typeface="Times New Roman" panose="02020603050405020304" pitchFamily="18" charset="0"/>
            </a:rPr>
            <a:t>Some of the visuals also support the gestalts laws of perceptual growth.</a:t>
          </a:r>
          <a:endParaRPr lang="en-US" sz="2200" kern="1200" dirty="0">
            <a:latin typeface="Times New Roman" panose="02020603050405020304" pitchFamily="18" charset="0"/>
            <a:cs typeface="Times New Roman" panose="02020603050405020304" pitchFamily="18" charset="0"/>
          </a:endParaRPr>
        </a:p>
      </dsp:txBody>
      <dsp:txXfrm>
        <a:off x="0" y="3689859"/>
        <a:ext cx="6900512" cy="18435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8247E-5CB7-42C2-979A-5D5C9D106803}">
      <dsp:nvSpPr>
        <dsp:cNvPr id="0" name=""/>
        <dsp:cNvSpPr/>
      </dsp:nvSpPr>
      <dsp:spPr>
        <a:xfrm>
          <a:off x="0" y="4300"/>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0AED77-7B8C-4272-9543-0F13A119A044}">
      <dsp:nvSpPr>
        <dsp:cNvPr id="0" name=""/>
        <dsp:cNvSpPr/>
      </dsp:nvSpPr>
      <dsp:spPr>
        <a:xfrm>
          <a:off x="277094" y="210403"/>
          <a:ext cx="503807" cy="50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F02941-DBE0-438D-BADA-CF68C58D521D}">
      <dsp:nvSpPr>
        <dsp:cNvPr id="0" name=""/>
        <dsp:cNvSpPr/>
      </dsp:nvSpPr>
      <dsp:spPr>
        <a:xfrm>
          <a:off x="1057996" y="4300"/>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00100">
            <a:lnSpc>
              <a:spcPct val="90000"/>
            </a:lnSpc>
            <a:spcBef>
              <a:spcPct val="0"/>
            </a:spcBef>
            <a:spcAft>
              <a:spcPct val="35000"/>
            </a:spcAft>
            <a:buNone/>
          </a:pPr>
          <a:r>
            <a:rPr lang="en-US" sz="1800" b="0" i="0" kern="1200"/>
            <a:t>We searched for  the dataset that best suits our plan of project.</a:t>
          </a:r>
          <a:endParaRPr lang="en-US" sz="1800" kern="1200"/>
        </a:p>
      </dsp:txBody>
      <dsp:txXfrm>
        <a:off x="1057996" y="4300"/>
        <a:ext cx="5205643" cy="916014"/>
      </dsp:txXfrm>
    </dsp:sp>
    <dsp:sp modelId="{35254988-EA58-4E35-8563-86B818C918BC}">
      <dsp:nvSpPr>
        <dsp:cNvPr id="0" name=""/>
        <dsp:cNvSpPr/>
      </dsp:nvSpPr>
      <dsp:spPr>
        <a:xfrm>
          <a:off x="0" y="1149318"/>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10F78-FCA2-4976-B33A-35DAC228F9FB}">
      <dsp:nvSpPr>
        <dsp:cNvPr id="0" name=""/>
        <dsp:cNvSpPr/>
      </dsp:nvSpPr>
      <dsp:spPr>
        <a:xfrm>
          <a:off x="277094" y="1355421"/>
          <a:ext cx="503807" cy="50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F76101-6527-4DE8-9AC1-BC0BDEB6E9A2}">
      <dsp:nvSpPr>
        <dsp:cNvPr id="0" name=""/>
        <dsp:cNvSpPr/>
      </dsp:nvSpPr>
      <dsp:spPr>
        <a:xfrm>
          <a:off x="1057996" y="1149318"/>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00100">
            <a:lnSpc>
              <a:spcPct val="90000"/>
            </a:lnSpc>
            <a:spcBef>
              <a:spcPct val="0"/>
            </a:spcBef>
            <a:spcAft>
              <a:spcPct val="35000"/>
            </a:spcAft>
            <a:buNone/>
          </a:pPr>
          <a:r>
            <a:rPr lang="en-US" sz="1800" b="0" i="0" kern="1200"/>
            <a:t>For merging file(4 files), we used two tools that are pyspark in jupyter Notebook to create a data frame. </a:t>
          </a:r>
          <a:endParaRPr lang="en-US" sz="1800" kern="1200"/>
        </a:p>
      </dsp:txBody>
      <dsp:txXfrm>
        <a:off x="1057996" y="1149318"/>
        <a:ext cx="5205643" cy="916014"/>
      </dsp:txXfrm>
    </dsp:sp>
    <dsp:sp modelId="{AB4CAE5A-D93C-4D5F-9A4A-89FA1C8E5A6B}">
      <dsp:nvSpPr>
        <dsp:cNvPr id="0" name=""/>
        <dsp:cNvSpPr/>
      </dsp:nvSpPr>
      <dsp:spPr>
        <a:xfrm>
          <a:off x="0" y="2294336"/>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86B42C-DAED-445F-B9A5-586F072D1073}">
      <dsp:nvSpPr>
        <dsp:cNvPr id="0" name=""/>
        <dsp:cNvSpPr/>
      </dsp:nvSpPr>
      <dsp:spPr>
        <a:xfrm>
          <a:off x="277094" y="2500440"/>
          <a:ext cx="503807" cy="50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336D00-9B22-4D12-816E-2DCB5AFD9A4C}">
      <dsp:nvSpPr>
        <dsp:cNvPr id="0" name=""/>
        <dsp:cNvSpPr/>
      </dsp:nvSpPr>
      <dsp:spPr>
        <a:xfrm>
          <a:off x="1057996" y="2294336"/>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00100">
            <a:lnSpc>
              <a:spcPct val="90000"/>
            </a:lnSpc>
            <a:spcBef>
              <a:spcPct val="0"/>
            </a:spcBef>
            <a:spcAft>
              <a:spcPct val="35000"/>
            </a:spcAft>
            <a:buNone/>
          </a:pPr>
          <a:r>
            <a:rPr lang="en-US" sz="1800" b="0" i="0" kern="1200"/>
            <a:t>Used the spark sql to filter all the negative values found in the dataset.</a:t>
          </a:r>
          <a:endParaRPr lang="en-US" sz="1800" kern="1200"/>
        </a:p>
      </dsp:txBody>
      <dsp:txXfrm>
        <a:off x="1057996" y="2294336"/>
        <a:ext cx="5205643" cy="916014"/>
      </dsp:txXfrm>
    </dsp:sp>
    <dsp:sp modelId="{2F42A574-C121-4500-930D-0F1C083036C5}">
      <dsp:nvSpPr>
        <dsp:cNvPr id="0" name=""/>
        <dsp:cNvSpPr/>
      </dsp:nvSpPr>
      <dsp:spPr>
        <a:xfrm>
          <a:off x="0" y="3439354"/>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8E862-FCDA-4EB1-948E-8BC865A8E986}">
      <dsp:nvSpPr>
        <dsp:cNvPr id="0" name=""/>
        <dsp:cNvSpPr/>
      </dsp:nvSpPr>
      <dsp:spPr>
        <a:xfrm>
          <a:off x="277094" y="3645458"/>
          <a:ext cx="503807" cy="50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18A1CC-CE95-469B-9545-C2579C08A8F9}">
      <dsp:nvSpPr>
        <dsp:cNvPr id="0" name=""/>
        <dsp:cNvSpPr/>
      </dsp:nvSpPr>
      <dsp:spPr>
        <a:xfrm>
          <a:off x="1057996" y="3439354"/>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00100">
            <a:lnSpc>
              <a:spcPct val="90000"/>
            </a:lnSpc>
            <a:spcBef>
              <a:spcPct val="0"/>
            </a:spcBef>
            <a:spcAft>
              <a:spcPct val="35000"/>
            </a:spcAft>
            <a:buNone/>
          </a:pPr>
          <a:r>
            <a:rPr lang="en-US" sz="1800" b="0" i="0" kern="1200"/>
            <a:t>Loaded the dataset into the tableau.</a:t>
          </a:r>
          <a:endParaRPr lang="en-US" sz="1800" kern="1200"/>
        </a:p>
      </dsp:txBody>
      <dsp:txXfrm>
        <a:off x="1057996" y="3439354"/>
        <a:ext cx="5205643" cy="916014"/>
      </dsp:txXfrm>
    </dsp:sp>
    <dsp:sp modelId="{D14193C0-4822-46BA-AC0B-8CCDCB377C2D}">
      <dsp:nvSpPr>
        <dsp:cNvPr id="0" name=""/>
        <dsp:cNvSpPr/>
      </dsp:nvSpPr>
      <dsp:spPr>
        <a:xfrm>
          <a:off x="0" y="4584372"/>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67DF2D-6604-4D45-88CC-7118CFCE96D3}">
      <dsp:nvSpPr>
        <dsp:cNvPr id="0" name=""/>
        <dsp:cNvSpPr/>
      </dsp:nvSpPr>
      <dsp:spPr>
        <a:xfrm>
          <a:off x="277094" y="4790476"/>
          <a:ext cx="503807" cy="5038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47C92A-5CCD-45A3-985D-411D911C7C22}">
      <dsp:nvSpPr>
        <dsp:cNvPr id="0" name=""/>
        <dsp:cNvSpPr/>
      </dsp:nvSpPr>
      <dsp:spPr>
        <a:xfrm>
          <a:off x="1057996" y="4584372"/>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800100">
            <a:lnSpc>
              <a:spcPct val="90000"/>
            </a:lnSpc>
            <a:spcBef>
              <a:spcPct val="0"/>
            </a:spcBef>
            <a:spcAft>
              <a:spcPct val="35000"/>
            </a:spcAft>
            <a:buNone/>
          </a:pPr>
          <a:r>
            <a:rPr lang="en-US" sz="1800" b="0" i="0" kern="1200"/>
            <a:t>Creative thinking to show the data and KPI values into visuals. </a:t>
          </a:r>
          <a:endParaRPr lang="en-US" sz="1800" kern="1200"/>
        </a:p>
      </dsp:txBody>
      <dsp:txXfrm>
        <a:off x="1057996" y="4584372"/>
        <a:ext cx="5205643" cy="91601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A266-D9A0-447C-87F9-D927A72BD7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282C9B-1235-4987-8813-E704A02583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C4F5C9-B04F-416D-B8E2-A335A0FC7509}"/>
              </a:ext>
            </a:extLst>
          </p:cNvPr>
          <p:cNvSpPr>
            <a:spLocks noGrp="1"/>
          </p:cNvSpPr>
          <p:nvPr>
            <p:ph type="dt" sz="half" idx="10"/>
          </p:nvPr>
        </p:nvSpPr>
        <p:spPr/>
        <p:txBody>
          <a:bodyPr/>
          <a:lstStyle/>
          <a:p>
            <a:pPr algn="r"/>
            <a:fld id="{3F9AFA87-1417-4992-ABD9-27C3BC8CC883}" type="datetimeFigureOut">
              <a:rPr lang="en-US" smtClean="0"/>
              <a:pPr algn="r"/>
              <a:t>3/17/2021</a:t>
            </a:fld>
            <a:endParaRPr lang="en-US" dirty="0"/>
          </a:p>
        </p:txBody>
      </p:sp>
      <p:sp>
        <p:nvSpPr>
          <p:cNvPr id="5" name="Footer Placeholder 4">
            <a:extLst>
              <a:ext uri="{FF2B5EF4-FFF2-40B4-BE49-F238E27FC236}">
                <a16:creationId xmlns:a16="http://schemas.microsoft.com/office/drawing/2014/main" id="{F7C8B061-2AB3-4643-8084-98A89F54CA6D}"/>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94795E4F-31AB-4325-A4E2-042B5C1083DD}"/>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863493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4295-EE88-425F-970D-BA90264646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378293-42C0-4BE8-B429-B2ADA5C04E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A97A68-BDBB-41E5-9453-A55DDCA2EE4E}"/>
              </a:ext>
            </a:extLst>
          </p:cNvPr>
          <p:cNvSpPr>
            <a:spLocks noGrp="1"/>
          </p:cNvSpPr>
          <p:nvPr>
            <p:ph type="dt" sz="half" idx="10"/>
          </p:nvPr>
        </p:nvSpPr>
        <p:spPr/>
        <p:txBody>
          <a:bodyPr/>
          <a:lstStyle/>
          <a:p>
            <a:fld id="{3F9AFA87-1417-4992-ABD9-27C3BC8CC883}" type="datetimeFigureOut">
              <a:rPr lang="en-US" smtClean="0"/>
              <a:t>3/17/2021</a:t>
            </a:fld>
            <a:endParaRPr lang="en-US"/>
          </a:p>
        </p:txBody>
      </p:sp>
      <p:sp>
        <p:nvSpPr>
          <p:cNvPr id="5" name="Footer Placeholder 4">
            <a:extLst>
              <a:ext uri="{FF2B5EF4-FFF2-40B4-BE49-F238E27FC236}">
                <a16:creationId xmlns:a16="http://schemas.microsoft.com/office/drawing/2014/main" id="{6B179CEA-ABF2-428E-80EA-1BC1B5C48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84E68-1D2A-4157-976C-D95FFB23EEF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702012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E8D969-65A9-4282-9795-60412404A6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163571-3525-4D04-AFE1-6148DD7F15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18F81-4748-46B5-9392-54AB2A09533D}"/>
              </a:ext>
            </a:extLst>
          </p:cNvPr>
          <p:cNvSpPr>
            <a:spLocks noGrp="1"/>
          </p:cNvSpPr>
          <p:nvPr>
            <p:ph type="dt" sz="half" idx="10"/>
          </p:nvPr>
        </p:nvSpPr>
        <p:spPr/>
        <p:txBody>
          <a:bodyPr/>
          <a:lstStyle/>
          <a:p>
            <a:fld id="{3F9AFA87-1417-4992-ABD9-27C3BC8CC883}" type="datetimeFigureOut">
              <a:rPr lang="en-US" smtClean="0"/>
              <a:t>3/17/2021</a:t>
            </a:fld>
            <a:endParaRPr lang="en-US"/>
          </a:p>
        </p:txBody>
      </p:sp>
      <p:sp>
        <p:nvSpPr>
          <p:cNvPr id="5" name="Footer Placeholder 4">
            <a:extLst>
              <a:ext uri="{FF2B5EF4-FFF2-40B4-BE49-F238E27FC236}">
                <a16:creationId xmlns:a16="http://schemas.microsoft.com/office/drawing/2014/main" id="{F979E773-2BEE-43CF-9548-9DFF58042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6D28B-C58E-472A-AC7C-A82F20EA279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980798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1526-1102-4071-8750-9074986879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D59F22-1777-4583-A6A8-6B5092ADE5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6744B-BF7F-4E4E-800E-AB1F3A0986A5}"/>
              </a:ext>
            </a:extLst>
          </p:cNvPr>
          <p:cNvSpPr>
            <a:spLocks noGrp="1"/>
          </p:cNvSpPr>
          <p:nvPr>
            <p:ph type="dt" sz="half" idx="10"/>
          </p:nvPr>
        </p:nvSpPr>
        <p:spPr/>
        <p:txBody>
          <a:bodyPr/>
          <a:lstStyle/>
          <a:p>
            <a:fld id="{3F9AFA87-1417-4992-ABD9-27C3BC8CC883}" type="datetimeFigureOut">
              <a:rPr lang="en-US" smtClean="0"/>
              <a:t>3/17/2021</a:t>
            </a:fld>
            <a:endParaRPr lang="en-US"/>
          </a:p>
        </p:txBody>
      </p:sp>
      <p:sp>
        <p:nvSpPr>
          <p:cNvPr id="5" name="Footer Placeholder 4">
            <a:extLst>
              <a:ext uri="{FF2B5EF4-FFF2-40B4-BE49-F238E27FC236}">
                <a16:creationId xmlns:a16="http://schemas.microsoft.com/office/drawing/2014/main" id="{7E757F11-7E76-45A8-B8AA-EACC91770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A4FFA4-272E-4A34-BD5B-23B8083AE2D0}"/>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066021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4DED-42C3-41B3-AF71-5EF7D2ACD0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8AE3A0-B97E-498A-A355-0D4BC026E4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F13194-BF44-4B44-BB96-490AEDC98B3B}"/>
              </a:ext>
            </a:extLst>
          </p:cNvPr>
          <p:cNvSpPr>
            <a:spLocks noGrp="1"/>
          </p:cNvSpPr>
          <p:nvPr>
            <p:ph type="dt" sz="half" idx="10"/>
          </p:nvPr>
        </p:nvSpPr>
        <p:spPr/>
        <p:txBody>
          <a:bodyPr/>
          <a:lstStyle/>
          <a:p>
            <a:fld id="{3F9AFA87-1417-4992-ABD9-27C3BC8CC883}" type="datetimeFigureOut">
              <a:rPr lang="en-US" smtClean="0"/>
              <a:t>3/17/2021</a:t>
            </a:fld>
            <a:endParaRPr lang="en-US"/>
          </a:p>
        </p:txBody>
      </p:sp>
      <p:sp>
        <p:nvSpPr>
          <p:cNvPr id="5" name="Footer Placeholder 4">
            <a:extLst>
              <a:ext uri="{FF2B5EF4-FFF2-40B4-BE49-F238E27FC236}">
                <a16:creationId xmlns:a16="http://schemas.microsoft.com/office/drawing/2014/main" id="{45E58A1F-AE5C-40E8-992B-3D301F3F3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A1265-C7CD-45F1-8FC4-30700081606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32140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102C-6B36-4963-9BA1-6E3C989FB3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EA7A9-29DD-4DC4-9442-F0AEDB4331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42059F-1668-4692-B079-938F2D4535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92DFB1-17B6-4C04-9F04-BCF1E054C4A9}"/>
              </a:ext>
            </a:extLst>
          </p:cNvPr>
          <p:cNvSpPr>
            <a:spLocks noGrp="1"/>
          </p:cNvSpPr>
          <p:nvPr>
            <p:ph type="dt" sz="half" idx="10"/>
          </p:nvPr>
        </p:nvSpPr>
        <p:spPr/>
        <p:txBody>
          <a:bodyPr/>
          <a:lstStyle/>
          <a:p>
            <a:fld id="{3F9AFA87-1417-4992-ABD9-27C3BC8CC883}" type="datetimeFigureOut">
              <a:rPr lang="en-US" smtClean="0"/>
              <a:t>3/17/2021</a:t>
            </a:fld>
            <a:endParaRPr lang="en-US" dirty="0"/>
          </a:p>
        </p:txBody>
      </p:sp>
      <p:sp>
        <p:nvSpPr>
          <p:cNvPr id="6" name="Footer Placeholder 5">
            <a:extLst>
              <a:ext uri="{FF2B5EF4-FFF2-40B4-BE49-F238E27FC236}">
                <a16:creationId xmlns:a16="http://schemas.microsoft.com/office/drawing/2014/main" id="{F7CFBB2C-6FF1-4718-B93E-0900C340B5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CA12795-F79F-4441-8746-36F1C9DCCC85}"/>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88036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B431-B70E-4DFE-977C-8EDD26BF50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DA91B0-F17C-4976-ADF9-85E65AD38A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7BF028-C425-4E7B-9D8D-C4340A7F88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A14C15-EFBA-46BE-AA86-A4B0272214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B752D4-130F-4B1A-8852-A964C99426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C04D93-E264-4DCB-86D9-16951208F37A}"/>
              </a:ext>
            </a:extLst>
          </p:cNvPr>
          <p:cNvSpPr>
            <a:spLocks noGrp="1"/>
          </p:cNvSpPr>
          <p:nvPr>
            <p:ph type="dt" sz="half" idx="10"/>
          </p:nvPr>
        </p:nvSpPr>
        <p:spPr/>
        <p:txBody>
          <a:bodyPr/>
          <a:lstStyle/>
          <a:p>
            <a:fld id="{3F9AFA87-1417-4992-ABD9-27C3BC8CC883}" type="datetimeFigureOut">
              <a:rPr lang="en-US" smtClean="0"/>
              <a:t>3/17/2021</a:t>
            </a:fld>
            <a:endParaRPr lang="en-US"/>
          </a:p>
        </p:txBody>
      </p:sp>
      <p:sp>
        <p:nvSpPr>
          <p:cNvPr id="8" name="Footer Placeholder 7">
            <a:extLst>
              <a:ext uri="{FF2B5EF4-FFF2-40B4-BE49-F238E27FC236}">
                <a16:creationId xmlns:a16="http://schemas.microsoft.com/office/drawing/2014/main" id="{047D1720-F47F-4DA0-9ED4-AB08754919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7A1287-0F84-443B-8FFA-8558088F3D3D}"/>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03741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12C7-B291-4C8E-B8A1-698935FACB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00FF12-186E-4D00-B11D-0923F31D6343}"/>
              </a:ext>
            </a:extLst>
          </p:cNvPr>
          <p:cNvSpPr>
            <a:spLocks noGrp="1"/>
          </p:cNvSpPr>
          <p:nvPr>
            <p:ph type="dt" sz="half" idx="10"/>
          </p:nvPr>
        </p:nvSpPr>
        <p:spPr/>
        <p:txBody>
          <a:bodyPr/>
          <a:lstStyle/>
          <a:p>
            <a:fld id="{3F9AFA87-1417-4992-ABD9-27C3BC8CC883}" type="datetimeFigureOut">
              <a:rPr lang="en-US" smtClean="0"/>
              <a:t>3/17/2021</a:t>
            </a:fld>
            <a:endParaRPr lang="en-US"/>
          </a:p>
        </p:txBody>
      </p:sp>
      <p:sp>
        <p:nvSpPr>
          <p:cNvPr id="4" name="Footer Placeholder 3">
            <a:extLst>
              <a:ext uri="{FF2B5EF4-FFF2-40B4-BE49-F238E27FC236}">
                <a16:creationId xmlns:a16="http://schemas.microsoft.com/office/drawing/2014/main" id="{289DC6EC-01C2-4637-BB29-3E3174C76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802F42-E488-46D7-864C-A68F9ADD5F2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7113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3B47B-7414-401D-AFD4-235C96A25812}"/>
              </a:ext>
            </a:extLst>
          </p:cNvPr>
          <p:cNvSpPr>
            <a:spLocks noGrp="1"/>
          </p:cNvSpPr>
          <p:nvPr>
            <p:ph type="dt" sz="half" idx="10"/>
          </p:nvPr>
        </p:nvSpPr>
        <p:spPr/>
        <p:txBody>
          <a:bodyPr/>
          <a:lstStyle/>
          <a:p>
            <a:fld id="{3F9AFA87-1417-4992-ABD9-27C3BC8CC883}" type="datetimeFigureOut">
              <a:rPr lang="en-US" smtClean="0"/>
              <a:t>3/17/2021</a:t>
            </a:fld>
            <a:endParaRPr lang="en-US"/>
          </a:p>
        </p:txBody>
      </p:sp>
      <p:sp>
        <p:nvSpPr>
          <p:cNvPr id="3" name="Footer Placeholder 2">
            <a:extLst>
              <a:ext uri="{FF2B5EF4-FFF2-40B4-BE49-F238E27FC236}">
                <a16:creationId xmlns:a16="http://schemas.microsoft.com/office/drawing/2014/main" id="{190670B5-A011-404D-8031-B9CA029B8C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98ADE7-9978-4162-9D08-212128BCD77D}"/>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63502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2F07-8F48-4451-B230-54FB2100B9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0647D7-1AB7-4A60-BB8C-EA760FA2C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865B2D-E31F-4BB3-AA68-7AECDD54E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E48D2F-3DC4-4D1D-860E-186CA96BB56E}"/>
              </a:ext>
            </a:extLst>
          </p:cNvPr>
          <p:cNvSpPr>
            <a:spLocks noGrp="1"/>
          </p:cNvSpPr>
          <p:nvPr>
            <p:ph type="dt" sz="half" idx="10"/>
          </p:nvPr>
        </p:nvSpPr>
        <p:spPr/>
        <p:txBody>
          <a:bodyPr/>
          <a:lstStyle/>
          <a:p>
            <a:fld id="{3F9AFA87-1417-4992-ABD9-27C3BC8CC883}" type="datetimeFigureOut">
              <a:rPr lang="en-US" smtClean="0"/>
              <a:t>3/17/2021</a:t>
            </a:fld>
            <a:endParaRPr lang="en-US"/>
          </a:p>
        </p:txBody>
      </p:sp>
      <p:sp>
        <p:nvSpPr>
          <p:cNvPr id="6" name="Footer Placeholder 5">
            <a:extLst>
              <a:ext uri="{FF2B5EF4-FFF2-40B4-BE49-F238E27FC236}">
                <a16:creationId xmlns:a16="http://schemas.microsoft.com/office/drawing/2014/main" id="{3E21B5E1-875F-433D-9F72-368A8BAF3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B48376-C9E8-41B7-A415-D927F27498C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076159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C08C-3F76-4DCD-B966-25E8C72FBF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220B97-36D1-4FD1-8F73-68BF0BF58C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EACAD5-048F-4704-AAAE-E3DE542F9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D3EE3-E0A7-4443-BDBF-D7A467D777DD}"/>
              </a:ext>
            </a:extLst>
          </p:cNvPr>
          <p:cNvSpPr>
            <a:spLocks noGrp="1"/>
          </p:cNvSpPr>
          <p:nvPr>
            <p:ph type="dt" sz="half" idx="10"/>
          </p:nvPr>
        </p:nvSpPr>
        <p:spPr/>
        <p:txBody>
          <a:bodyPr/>
          <a:lstStyle/>
          <a:p>
            <a:fld id="{3F9AFA87-1417-4992-ABD9-27C3BC8CC883}" type="datetimeFigureOut">
              <a:rPr lang="en-US" smtClean="0"/>
              <a:t>3/17/2021</a:t>
            </a:fld>
            <a:endParaRPr lang="en-US"/>
          </a:p>
        </p:txBody>
      </p:sp>
      <p:sp>
        <p:nvSpPr>
          <p:cNvPr id="6" name="Footer Placeholder 5">
            <a:extLst>
              <a:ext uri="{FF2B5EF4-FFF2-40B4-BE49-F238E27FC236}">
                <a16:creationId xmlns:a16="http://schemas.microsoft.com/office/drawing/2014/main" id="{283EA837-C22C-41D3-BEBD-2307289FA4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AAFF8A-4B0C-49B0-980D-1E81836D355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426707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C61CA5-5A98-4C49-AE28-C710074787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393E87-B25B-4AFA-9013-27F4228FB0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D23855-C6D1-4928-B316-D229452103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3/17/2021</a:t>
            </a:fld>
            <a:endParaRPr lang="en-US" dirty="0"/>
          </a:p>
        </p:txBody>
      </p:sp>
      <p:sp>
        <p:nvSpPr>
          <p:cNvPr id="5" name="Footer Placeholder 4">
            <a:extLst>
              <a:ext uri="{FF2B5EF4-FFF2-40B4-BE49-F238E27FC236}">
                <a16:creationId xmlns:a16="http://schemas.microsoft.com/office/drawing/2014/main" id="{72208F4E-E522-4DBD-99B9-77948A276F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A311A573-9F3D-456E-8917-2549A308D2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3943001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47DC-4F3F-4EEE-BC26-800D27342DC8}"/>
              </a:ext>
            </a:extLst>
          </p:cNvPr>
          <p:cNvSpPr>
            <a:spLocks noGrp="1"/>
          </p:cNvSpPr>
          <p:nvPr>
            <p:ph type="ctrTitle"/>
          </p:nvPr>
        </p:nvSpPr>
        <p:spPr>
          <a:xfrm>
            <a:off x="6367549" y="1911927"/>
            <a:ext cx="5702531" cy="1886989"/>
          </a:xfrm>
        </p:spPr>
        <p:txBody>
          <a:bodyPr>
            <a:normAutofit/>
          </a:bodyPr>
          <a:lstStyle/>
          <a:p>
            <a:r>
              <a:rPr lang="en-US" dirty="0">
                <a:solidFill>
                  <a:srgbClr val="0070C0"/>
                </a:solidFill>
              </a:rPr>
              <a:t>Walmart Sales Analysis</a:t>
            </a:r>
          </a:p>
        </p:txBody>
      </p:sp>
      <p:sp>
        <p:nvSpPr>
          <p:cNvPr id="3" name="Subtitle 2">
            <a:extLst>
              <a:ext uri="{FF2B5EF4-FFF2-40B4-BE49-F238E27FC236}">
                <a16:creationId xmlns:a16="http://schemas.microsoft.com/office/drawing/2014/main" id="{B8BC8C33-0715-4936-B90F-0140900A851C}"/>
              </a:ext>
            </a:extLst>
          </p:cNvPr>
          <p:cNvSpPr>
            <a:spLocks noGrp="1"/>
          </p:cNvSpPr>
          <p:nvPr>
            <p:ph type="subTitle" idx="1"/>
          </p:nvPr>
        </p:nvSpPr>
        <p:spPr>
          <a:xfrm>
            <a:off x="7107382" y="4713317"/>
            <a:ext cx="3983152" cy="1579418"/>
          </a:xfrm>
        </p:spPr>
        <p:txBody>
          <a:bodyPr>
            <a:normAutofit/>
          </a:bodyPr>
          <a:lstStyle/>
          <a:p>
            <a:r>
              <a:rPr lang="en-US" sz="1800" b="0" i="0" u="none" strike="noStrike" dirty="0">
                <a:effectLst/>
                <a:latin typeface="Arial" panose="020B0604020202020204" pitchFamily="34" charset="0"/>
              </a:rPr>
              <a:t>By :</a:t>
            </a:r>
          </a:p>
          <a:p>
            <a:r>
              <a:rPr lang="en-US" sz="1800" dirty="0">
                <a:latin typeface="Arial" panose="020B0604020202020204" pitchFamily="34" charset="0"/>
              </a:rPr>
              <a:t>	   </a:t>
            </a:r>
            <a:r>
              <a:rPr lang="en-US" sz="1800" b="0" i="0" u="none" strike="noStrike" dirty="0">
                <a:effectLst/>
                <a:latin typeface="Arial" panose="020B0604020202020204" pitchFamily="34" charset="0"/>
              </a:rPr>
              <a:t>Aishwarya Mohan Iyengar</a:t>
            </a:r>
          </a:p>
          <a:p>
            <a:r>
              <a:rPr lang="en-US" sz="1800" b="0" i="0" u="none" strike="noStrike" dirty="0">
                <a:effectLst/>
                <a:latin typeface="Arial" panose="020B0604020202020204" pitchFamily="34" charset="0"/>
              </a:rPr>
              <a:t>Mounica Bachu</a:t>
            </a:r>
          </a:p>
          <a:p>
            <a:r>
              <a:rPr lang="en-US" sz="1800" b="0" i="0" u="none" strike="noStrike" dirty="0">
                <a:effectLst/>
                <a:latin typeface="Arial" panose="020B0604020202020204" pitchFamily="34" charset="0"/>
              </a:rPr>
              <a:t>Swathi Badicole</a:t>
            </a:r>
            <a:endParaRPr lang="en-US" dirty="0"/>
          </a:p>
        </p:txBody>
      </p:sp>
      <p:pic>
        <p:nvPicPr>
          <p:cNvPr id="4" name="Video 3">
            <a:extLst>
              <a:ext uri="{FF2B5EF4-FFF2-40B4-BE49-F238E27FC236}">
                <a16:creationId xmlns:a16="http://schemas.microsoft.com/office/drawing/2014/main" id="{B1D0EA6C-2976-4F03-A93C-5E739C872B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69145" y="49876"/>
            <a:ext cx="6168299" cy="3749040"/>
          </a:xfrm>
          <a:prstGeom prst="rect">
            <a:avLst/>
          </a:prstGeom>
        </p:spPr>
      </p:pic>
      <p:pic>
        <p:nvPicPr>
          <p:cNvPr id="6" name="Picture 5">
            <a:extLst>
              <a:ext uri="{FF2B5EF4-FFF2-40B4-BE49-F238E27FC236}">
                <a16:creationId xmlns:a16="http://schemas.microsoft.com/office/drawing/2014/main" id="{5169EBFD-26C6-45A3-886B-F524E6939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4574" y="232756"/>
            <a:ext cx="2377441" cy="798021"/>
          </a:xfrm>
          <a:prstGeom prst="rect">
            <a:avLst/>
          </a:prstGeom>
        </p:spPr>
      </p:pic>
    </p:spTree>
    <p:extLst>
      <p:ext uri="{BB962C8B-B14F-4D97-AF65-F5344CB8AC3E}">
        <p14:creationId xmlns:p14="http://schemas.microsoft.com/office/powerpoint/2010/main" val="357419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FE5E0-BF88-4F39-97A5-CB013E737CDC}"/>
              </a:ext>
            </a:extLst>
          </p:cNvPr>
          <p:cNvSpPr>
            <a:spLocks noGrp="1"/>
          </p:cNvSpPr>
          <p:nvPr>
            <p:ph type="title"/>
          </p:nvPr>
        </p:nvSpPr>
        <p:spPr>
          <a:xfrm>
            <a:off x="184544" y="640823"/>
            <a:ext cx="3869115" cy="5583148"/>
          </a:xfrm>
        </p:spPr>
        <p:txBody>
          <a:bodyPr anchor="ctr">
            <a:normAutofit/>
          </a:bodyPr>
          <a:lstStyle/>
          <a:p>
            <a:r>
              <a:rPr lang="en-US" dirty="0">
                <a:solidFill>
                  <a:srgbClr val="0070C0"/>
                </a:solidFill>
                <a:latin typeface="Arial" panose="020B0604020202020204" pitchFamily="34" charset="0"/>
                <a:cs typeface="Arial" panose="020B0604020202020204" pitchFamily="34" charset="0"/>
              </a:rPr>
              <a:t>	Data Preprocessing</a:t>
            </a:r>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4D659B3-BB35-4D3A-88FC-55BE1CB75898}"/>
              </a:ext>
            </a:extLst>
          </p:cNvPr>
          <p:cNvGraphicFramePr>
            <a:graphicFrameLocks noGrp="1"/>
          </p:cNvGraphicFramePr>
          <p:nvPr>
            <p:ph idx="1"/>
            <p:extLst>
              <p:ext uri="{D42A27DB-BD31-4B8C-83A1-F6EECF244321}">
                <p14:modId xmlns:p14="http://schemas.microsoft.com/office/powerpoint/2010/main" val="83612341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34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fence&#10;&#10;Description automatically generated with low confidence">
            <a:extLst>
              <a:ext uri="{FF2B5EF4-FFF2-40B4-BE49-F238E27FC236}">
                <a16:creationId xmlns:a16="http://schemas.microsoft.com/office/drawing/2014/main" id="{9073EA04-855D-4E01-9039-44DA9FE6BD16}"/>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5A811C-4FE7-4643-A91C-39264C79A00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solidFill>
                  <a:srgbClr val="0070C0"/>
                </a:solidFill>
                <a:latin typeface="Arial" panose="020B0604020202020204" pitchFamily="34" charset="0"/>
                <a:cs typeface="Arial" panose="020B0604020202020204" pitchFamily="34" charset="0"/>
              </a:rPr>
              <a:t>Visualization Design</a:t>
            </a:r>
          </a:p>
        </p:txBody>
      </p:sp>
      <p:graphicFrame>
        <p:nvGraphicFramePr>
          <p:cNvPr id="6" name="Content Placeholder 3">
            <a:extLst>
              <a:ext uri="{FF2B5EF4-FFF2-40B4-BE49-F238E27FC236}">
                <a16:creationId xmlns:a16="http://schemas.microsoft.com/office/drawing/2014/main" id="{4511303B-82AA-46B8-A626-7599F4F86D2D}"/>
              </a:ext>
            </a:extLst>
          </p:cNvPr>
          <p:cNvGraphicFramePr>
            <a:graphicFrameLocks noGrp="1"/>
          </p:cNvGraphicFramePr>
          <p:nvPr>
            <p:ph sz="half" idx="1"/>
            <p:extLst>
              <p:ext uri="{D42A27DB-BD31-4B8C-83A1-F6EECF244321}">
                <p14:modId xmlns:p14="http://schemas.microsoft.com/office/powerpoint/2010/main" val="24457360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8048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20DCE7-5EF5-4610-97C2-500DA4E58D17}"/>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kern="1200" dirty="0">
                <a:solidFill>
                  <a:srgbClr val="0070C0"/>
                </a:solidFill>
                <a:latin typeface="Arial" panose="020B0604020202020204" pitchFamily="34" charset="0"/>
                <a:cs typeface="Arial" panose="020B0604020202020204" pitchFamily="34" charset="0"/>
              </a:rPr>
              <a:t>Results</a:t>
            </a:r>
          </a:p>
        </p:txBody>
      </p:sp>
      <p:sp>
        <p:nvSpPr>
          <p:cNvPr id="19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raphical user interface, line chart&#10;&#10;Description automatically generated">
            <a:extLst>
              <a:ext uri="{FF2B5EF4-FFF2-40B4-BE49-F238E27FC236}">
                <a16:creationId xmlns:a16="http://schemas.microsoft.com/office/drawing/2014/main" id="{48E2EA94-0FF1-4434-8558-6B54D39A7A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66923" y="2633472"/>
            <a:ext cx="9255105"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998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raphical user interface, application&#10;&#10;Description automatically generated">
            <a:extLst>
              <a:ext uri="{FF2B5EF4-FFF2-40B4-BE49-F238E27FC236}">
                <a16:creationId xmlns:a16="http://schemas.microsoft.com/office/drawing/2014/main" id="{D8BBE5FA-6FF5-4779-8044-8A41D1E5C4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0600" y="1485904"/>
            <a:ext cx="10134600" cy="382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22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CC731-2E68-4CC6-BC3D-87A0E1F0C3F8}"/>
              </a:ext>
            </a:extLst>
          </p:cNvPr>
          <p:cNvSpPr>
            <a:spLocks noGrp="1"/>
          </p:cNvSpPr>
          <p:nvPr>
            <p:ph type="title"/>
          </p:nvPr>
        </p:nvSpPr>
        <p:spPr>
          <a:xfrm>
            <a:off x="482938" y="639193"/>
            <a:ext cx="3727754" cy="3573516"/>
          </a:xfrm>
        </p:spPr>
        <p:txBody>
          <a:bodyPr vert="horz" lIns="91440" tIns="45720" rIns="91440" bIns="45720" rtlCol="0" anchor="b">
            <a:normAutofit/>
          </a:bodyPr>
          <a:lstStyle/>
          <a:p>
            <a:r>
              <a:rPr lang="en-US" kern="1200" dirty="0">
                <a:solidFill>
                  <a:srgbClr val="0070C0"/>
                </a:solidFill>
                <a:latin typeface="Arial" panose="020B0604020202020204" pitchFamily="34" charset="0"/>
                <a:cs typeface="Arial" panose="020B0604020202020204" pitchFamily="34" charset="0"/>
              </a:rPr>
              <a:t>DASHBOARD</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Graphical user interface, timeline&#10;&#10;Description automatically generated">
            <a:extLst>
              <a:ext uri="{FF2B5EF4-FFF2-40B4-BE49-F238E27FC236}">
                <a16:creationId xmlns:a16="http://schemas.microsoft.com/office/drawing/2014/main" id="{328A299C-8E6F-46E9-A1F9-305D308EC5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4145" y="639193"/>
            <a:ext cx="6894917"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05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564BE-7347-48C9-84C0-75C8E494916B}"/>
              </a:ext>
            </a:extLst>
          </p:cNvPr>
          <p:cNvSpPr>
            <a:spLocks noGrp="1"/>
          </p:cNvSpPr>
          <p:nvPr>
            <p:ph type="title"/>
          </p:nvPr>
        </p:nvSpPr>
        <p:spPr>
          <a:xfrm>
            <a:off x="838200" y="557188"/>
            <a:ext cx="4862848" cy="5569291"/>
          </a:xfrm>
        </p:spPr>
        <p:txBody>
          <a:bodyPr>
            <a:normAutofit/>
          </a:bodyPr>
          <a:lstStyle/>
          <a:p>
            <a:r>
              <a:rPr lang="en-US" dirty="0">
                <a:solidFill>
                  <a:srgbClr val="0070C0"/>
                </a:solidFill>
                <a:latin typeface="Arial" panose="020B0604020202020204" pitchFamily="34" charset="0"/>
                <a:cs typeface="Arial" panose="020B0604020202020204" pitchFamily="34" charset="0"/>
              </a:rPr>
              <a:t>Data Analysis</a:t>
            </a:r>
          </a:p>
        </p:txBody>
      </p:sp>
      <p:graphicFrame>
        <p:nvGraphicFramePr>
          <p:cNvPr id="11" name="Content Placeholder 2">
            <a:extLst>
              <a:ext uri="{FF2B5EF4-FFF2-40B4-BE49-F238E27FC236}">
                <a16:creationId xmlns:a16="http://schemas.microsoft.com/office/drawing/2014/main" id="{955DD980-80BA-4807-94A2-06D526695E2C}"/>
              </a:ext>
            </a:extLst>
          </p:cNvPr>
          <p:cNvGraphicFramePr>
            <a:graphicFrameLocks noGrp="1"/>
          </p:cNvGraphicFramePr>
          <p:nvPr>
            <p:ph idx="1"/>
            <p:extLst>
              <p:ext uri="{D42A27DB-BD31-4B8C-83A1-F6EECF244321}">
                <p14:modId xmlns:p14="http://schemas.microsoft.com/office/powerpoint/2010/main" val="1218002360"/>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1952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DB13D-676A-47EA-A21B-8DE47F8354A0}"/>
              </a:ext>
            </a:extLst>
          </p:cNvPr>
          <p:cNvSpPr>
            <a:spLocks noGrp="1"/>
          </p:cNvSpPr>
          <p:nvPr>
            <p:ph type="title"/>
          </p:nvPr>
        </p:nvSpPr>
        <p:spPr>
          <a:xfrm>
            <a:off x="838200" y="365125"/>
            <a:ext cx="10515600" cy="1325563"/>
          </a:xfrm>
        </p:spPr>
        <p:txBody>
          <a:bodyPr>
            <a:normAutofit/>
          </a:bodyPr>
          <a:lstStyle/>
          <a:p>
            <a:r>
              <a:rPr lang="en-US" dirty="0">
                <a:solidFill>
                  <a:srgbClr val="0070C0"/>
                </a:solidFill>
                <a:latin typeface="Arial" panose="020B0604020202020204" pitchFamily="34" charset="0"/>
                <a:cs typeface="Arial" panose="020B0604020202020204" pitchFamily="34" charset="0"/>
              </a:rPr>
              <a:t>Discussion</a:t>
            </a:r>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03FDBD-3BCD-463E-B1EF-3C515E61564D}"/>
              </a:ext>
            </a:extLst>
          </p:cNvPr>
          <p:cNvSpPr>
            <a:spLocks noGrp="1"/>
          </p:cNvSpPr>
          <p:nvPr>
            <p:ph idx="1"/>
          </p:nvPr>
        </p:nvSpPr>
        <p:spPr>
          <a:xfrm>
            <a:off x="836676" y="1962635"/>
            <a:ext cx="10515600" cy="4251960"/>
          </a:xfrm>
        </p:spPr>
        <p:txBody>
          <a:bodyPr>
            <a:normAutofit/>
          </a:bodyPr>
          <a:lstStyle/>
          <a:p>
            <a:pPr marL="0" indent="0" rtl="0">
              <a:spcBef>
                <a:spcPts val="0"/>
              </a:spcBef>
              <a:spcAft>
                <a:spcPts val="600"/>
              </a:spcAft>
              <a:buNone/>
            </a:pPr>
            <a:r>
              <a:rPr lang="en-US" sz="2200" b="0" i="0" u="none" strike="noStrike" dirty="0">
                <a:effectLst/>
                <a:latin typeface="Times New Roman" panose="02020603050405020304" pitchFamily="18" charset="0"/>
              </a:rPr>
              <a:t>Every problem will have a solution .. We just have to find it.</a:t>
            </a:r>
            <a:endParaRPr lang="en-US" sz="2200" dirty="0"/>
          </a:p>
          <a:p>
            <a:pPr marL="0" indent="0" rtl="0">
              <a:spcBef>
                <a:spcPts val="0"/>
              </a:spcBef>
              <a:spcAft>
                <a:spcPts val="600"/>
              </a:spcAft>
              <a:buNone/>
            </a:pPr>
            <a:r>
              <a:rPr lang="en-US" sz="2200" b="0" i="0" u="none" strike="noStrike" dirty="0">
                <a:effectLst/>
                <a:latin typeface="Times New Roman" panose="02020603050405020304" pitchFamily="18" charset="0"/>
              </a:rPr>
              <a:t>Our project on Walmart Sales Analysis expectation is to make retailers understand the root cause behind their sales and implement strategies accordingly to make profits out of their business.</a:t>
            </a:r>
          </a:p>
          <a:p>
            <a:pPr rtl="0" fontAlgn="base">
              <a:spcBef>
                <a:spcPts val="0"/>
              </a:spcBef>
              <a:spcAft>
                <a:spcPts val="600"/>
              </a:spcAft>
              <a:buFont typeface="Arial" panose="020B0604020202020204" pitchFamily="34" charset="0"/>
              <a:buChar char="•"/>
            </a:pPr>
            <a:r>
              <a:rPr lang="en-US" sz="2200" b="0" i="0" u="none" strike="noStrike" dirty="0">
                <a:effectLst/>
                <a:latin typeface="Times New Roman" panose="02020603050405020304" pitchFamily="18" charset="0"/>
              </a:rPr>
              <a:t>Monthly sales</a:t>
            </a:r>
          </a:p>
          <a:p>
            <a:pPr rtl="0" fontAlgn="base">
              <a:spcBef>
                <a:spcPts val="0"/>
              </a:spcBef>
              <a:spcAft>
                <a:spcPts val="600"/>
              </a:spcAft>
              <a:buFont typeface="Arial" panose="020B0604020202020204" pitchFamily="34" charset="0"/>
              <a:buChar char="•"/>
            </a:pPr>
            <a:r>
              <a:rPr lang="en-US" sz="2200" b="0" i="0" u="none" strike="noStrike" dirty="0">
                <a:effectLst/>
                <a:latin typeface="Times New Roman" panose="02020603050405020304" pitchFamily="18" charset="0"/>
              </a:rPr>
              <a:t>Yearly sales</a:t>
            </a:r>
          </a:p>
          <a:p>
            <a:pPr rtl="0" fontAlgn="base">
              <a:spcBef>
                <a:spcPts val="0"/>
              </a:spcBef>
              <a:spcAft>
                <a:spcPts val="600"/>
              </a:spcAft>
              <a:buFont typeface="Arial" panose="020B0604020202020204" pitchFamily="34" charset="0"/>
              <a:buChar char="•"/>
            </a:pPr>
            <a:r>
              <a:rPr lang="en-US" sz="2200" b="0" i="0" u="none" strike="noStrike" dirty="0">
                <a:effectLst/>
                <a:latin typeface="Times New Roman" panose="02020603050405020304" pitchFamily="18" charset="0"/>
              </a:rPr>
              <a:t>Containers on KPI</a:t>
            </a:r>
          </a:p>
          <a:p>
            <a:pPr rtl="0" fontAlgn="base">
              <a:spcBef>
                <a:spcPts val="0"/>
              </a:spcBef>
              <a:spcAft>
                <a:spcPts val="600"/>
              </a:spcAft>
              <a:buFont typeface="Arial" panose="020B0604020202020204" pitchFamily="34" charset="0"/>
              <a:buChar char="•"/>
            </a:pPr>
            <a:r>
              <a:rPr lang="en-US" sz="2200" b="0" i="0" u="none" strike="noStrike" dirty="0">
                <a:effectLst/>
                <a:latin typeface="Times New Roman" panose="02020603050405020304" pitchFamily="18" charset="0"/>
              </a:rPr>
              <a:t>Department wise sales</a:t>
            </a:r>
          </a:p>
          <a:p>
            <a:pPr rtl="0" fontAlgn="base">
              <a:spcBef>
                <a:spcPts val="0"/>
              </a:spcBef>
              <a:spcAft>
                <a:spcPts val="600"/>
              </a:spcAft>
              <a:buFont typeface="Arial" panose="020B0604020202020204" pitchFamily="34" charset="0"/>
              <a:buChar char="•"/>
            </a:pPr>
            <a:r>
              <a:rPr lang="en-US" sz="2200" b="0" i="0" u="none" strike="noStrike" dirty="0">
                <a:effectLst/>
                <a:latin typeface="Times New Roman" panose="02020603050405020304" pitchFamily="18" charset="0"/>
              </a:rPr>
              <a:t>Store wise sales</a:t>
            </a:r>
          </a:p>
          <a:p>
            <a:pPr marL="0" indent="0" rtl="0">
              <a:spcBef>
                <a:spcPts val="0"/>
              </a:spcBef>
              <a:spcAft>
                <a:spcPts val="600"/>
              </a:spcAft>
              <a:buNone/>
            </a:pPr>
            <a:endParaRPr lang="en-US" sz="2200" b="0" dirty="0">
              <a:effectLst/>
            </a:endParaRPr>
          </a:p>
          <a:p>
            <a:pPr marL="0" indent="0" rtl="0" fontAlgn="base">
              <a:spcBef>
                <a:spcPts val="0"/>
              </a:spcBef>
              <a:spcAft>
                <a:spcPts val="600"/>
              </a:spcAft>
              <a:buNone/>
            </a:pPr>
            <a:r>
              <a:rPr lang="en-US" sz="2200" b="0" i="0" u="none" strike="noStrike" dirty="0">
                <a:effectLst/>
                <a:latin typeface="Times New Roman" panose="02020603050405020304" pitchFamily="18" charset="0"/>
              </a:rPr>
              <a:t>   </a:t>
            </a:r>
            <a:endParaRPr lang="en-US" sz="2200" dirty="0"/>
          </a:p>
        </p:txBody>
      </p:sp>
    </p:spTree>
    <p:extLst>
      <p:ext uri="{BB962C8B-B14F-4D97-AF65-F5344CB8AC3E}">
        <p14:creationId xmlns:p14="http://schemas.microsoft.com/office/powerpoint/2010/main" val="1717732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71B04E-FE62-480D-AB72-A14B989CBC3E}"/>
              </a:ext>
            </a:extLst>
          </p:cNvPr>
          <p:cNvSpPr>
            <a:spLocks noGrp="1"/>
          </p:cNvSpPr>
          <p:nvPr>
            <p:ph type="title"/>
          </p:nvPr>
        </p:nvSpPr>
        <p:spPr>
          <a:xfrm>
            <a:off x="841247" y="552091"/>
            <a:ext cx="3600860" cy="5431536"/>
          </a:xfrm>
        </p:spPr>
        <p:txBody>
          <a:bodyPr>
            <a:normAutofit/>
          </a:bodyPr>
          <a:lstStyle/>
          <a:p>
            <a:r>
              <a:rPr lang="en-US" dirty="0">
                <a:solidFill>
                  <a:srgbClr val="0070C0"/>
                </a:solidFill>
                <a:latin typeface="Arial" panose="020B0604020202020204" pitchFamily="34" charset="0"/>
                <a:cs typeface="Arial" panose="020B0604020202020204" pitchFamily="34" charset="0"/>
              </a:rPr>
              <a:t>Future Work</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62BC0C-8800-4D92-8021-30C174FBD7EF}"/>
              </a:ext>
            </a:extLst>
          </p:cNvPr>
          <p:cNvSpPr>
            <a:spLocks noGrp="1"/>
          </p:cNvSpPr>
          <p:nvPr>
            <p:ph idx="1"/>
          </p:nvPr>
        </p:nvSpPr>
        <p:spPr>
          <a:xfrm>
            <a:off x="5126418" y="552091"/>
            <a:ext cx="6224335" cy="5431536"/>
          </a:xfrm>
        </p:spPr>
        <p:txBody>
          <a:bodyPr anchor="ctr">
            <a:normAutofit/>
          </a:bodyPr>
          <a:lstStyle/>
          <a:p>
            <a:pPr rtl="0" fontAlgn="base">
              <a:spcBef>
                <a:spcPts val="0"/>
              </a:spcBef>
              <a:spcAft>
                <a:spcPts val="0"/>
              </a:spcAft>
              <a:buFont typeface="Arial" panose="020B0604020202020204" pitchFamily="34" charset="0"/>
              <a:buChar char="•"/>
            </a:pPr>
            <a:r>
              <a:rPr lang="en-US" sz="2200" b="0" i="0" u="none" strike="noStrike" dirty="0">
                <a:effectLst/>
                <a:latin typeface="Arial" panose="020B0604020202020204" pitchFamily="34" charset="0"/>
              </a:rPr>
              <a:t>Implement the dashboard for all the Walmart store in every state of USA.</a:t>
            </a:r>
          </a:p>
          <a:p>
            <a:pPr marL="0" indent="0" rtl="0" fontAlgn="base">
              <a:spcBef>
                <a:spcPts val="0"/>
              </a:spcBef>
              <a:spcAft>
                <a:spcPts val="0"/>
              </a:spcAft>
              <a:buNone/>
            </a:pPr>
            <a:endParaRPr lang="en-US" sz="2200" b="0" i="0" u="none" strike="noStrike" dirty="0">
              <a:effectLst/>
              <a:latin typeface="Arial" panose="020B0604020202020204" pitchFamily="34" charset="0"/>
            </a:endParaRPr>
          </a:p>
          <a:p>
            <a:pPr rtl="0" fontAlgn="base">
              <a:spcBef>
                <a:spcPts val="0"/>
              </a:spcBef>
              <a:spcAft>
                <a:spcPts val="1200"/>
              </a:spcAft>
              <a:buFont typeface="Arial" panose="020B0604020202020204" pitchFamily="34" charset="0"/>
              <a:buChar char="•"/>
            </a:pPr>
            <a:r>
              <a:rPr lang="en-US" sz="2200" b="0" i="0" u="none" strike="noStrike" dirty="0">
                <a:effectLst/>
                <a:latin typeface="Arial" panose="020B0604020202020204" pitchFamily="34" charset="0"/>
              </a:rPr>
              <a:t>Considering more KPI calculations like profit, loss etc. from the sales happened.</a:t>
            </a:r>
          </a:p>
          <a:p>
            <a:pPr rtl="0" fontAlgn="base">
              <a:spcBef>
                <a:spcPts val="0"/>
              </a:spcBef>
              <a:spcAft>
                <a:spcPts val="0"/>
              </a:spcAft>
              <a:buFont typeface="Arial" panose="020B0604020202020204" pitchFamily="34" charset="0"/>
              <a:buChar char="•"/>
            </a:pPr>
            <a:r>
              <a:rPr lang="en-US" sz="2200" b="0" i="0" u="none" strike="noStrike" dirty="0">
                <a:effectLst/>
                <a:latin typeface="Arial" panose="020B0604020202020204" pitchFamily="34" charset="0"/>
              </a:rPr>
              <a:t>Now we have implemented for the managers of some stores, we can do a future work by implementing for the leadership level.</a:t>
            </a:r>
          </a:p>
        </p:txBody>
      </p:sp>
    </p:spTree>
    <p:extLst>
      <p:ext uri="{BB962C8B-B14F-4D97-AF65-F5344CB8AC3E}">
        <p14:creationId xmlns:p14="http://schemas.microsoft.com/office/powerpoint/2010/main" val="3168334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01E46A-41A1-45DB-A106-DE4423273BA6}"/>
              </a:ext>
            </a:extLst>
          </p:cNvPr>
          <p:cNvSpPr>
            <a:spLocks noGrp="1"/>
          </p:cNvSpPr>
          <p:nvPr>
            <p:ph type="title"/>
          </p:nvPr>
        </p:nvSpPr>
        <p:spPr>
          <a:xfrm>
            <a:off x="18288" y="640823"/>
            <a:ext cx="4035371" cy="5583148"/>
          </a:xfrm>
        </p:spPr>
        <p:txBody>
          <a:bodyPr anchor="ctr">
            <a:normAutofit/>
          </a:bodyPr>
          <a:lstStyle/>
          <a:p>
            <a:r>
              <a:rPr lang="en-US" dirty="0">
                <a:solidFill>
                  <a:srgbClr val="0070C0"/>
                </a:solidFill>
                <a:latin typeface="Arial" panose="020B0604020202020204" pitchFamily="34" charset="0"/>
                <a:cs typeface="Arial" panose="020B0604020202020204" pitchFamily="34" charset="0"/>
              </a:rPr>
              <a:t>Course Work Implementation</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AB304E3-AAB7-48C2-8A50-F59C0DEBF451}"/>
              </a:ext>
            </a:extLst>
          </p:cNvPr>
          <p:cNvGraphicFramePr>
            <a:graphicFrameLocks noGrp="1"/>
          </p:cNvGraphicFramePr>
          <p:nvPr>
            <p:ph idx="1"/>
            <p:extLst>
              <p:ext uri="{D42A27DB-BD31-4B8C-83A1-F6EECF244321}">
                <p14:modId xmlns:p14="http://schemas.microsoft.com/office/powerpoint/2010/main" val="283448104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656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CF636-CE23-46EB-A201-16A8FC483951}"/>
              </a:ext>
            </a:extLst>
          </p:cNvPr>
          <p:cNvSpPr>
            <a:spLocks noGrp="1"/>
          </p:cNvSpPr>
          <p:nvPr>
            <p:ph type="title"/>
          </p:nvPr>
        </p:nvSpPr>
        <p:spPr>
          <a:xfrm>
            <a:off x="838200" y="557189"/>
            <a:ext cx="3374136" cy="5567891"/>
          </a:xfrm>
        </p:spPr>
        <p:txBody>
          <a:bodyPr>
            <a:normAutofit/>
          </a:bodyPr>
          <a:lstStyle/>
          <a:p>
            <a:r>
              <a:rPr lang="en-US" dirty="0">
                <a:solidFill>
                  <a:srgbClr val="0070C0"/>
                </a:solidFill>
                <a:latin typeface="Arial" panose="020B0604020202020204" pitchFamily="34" charset="0"/>
                <a:cs typeface="Arial" panose="020B0604020202020204" pitchFamily="34" charset="0"/>
              </a:rPr>
              <a:t>What did we learn from project?</a:t>
            </a:r>
          </a:p>
        </p:txBody>
      </p:sp>
      <p:graphicFrame>
        <p:nvGraphicFramePr>
          <p:cNvPr id="5" name="Content Placeholder 2">
            <a:extLst>
              <a:ext uri="{FF2B5EF4-FFF2-40B4-BE49-F238E27FC236}">
                <a16:creationId xmlns:a16="http://schemas.microsoft.com/office/drawing/2014/main" id="{27C274AB-4DBC-4DE1-A50B-E7A77EA3F21F}"/>
              </a:ext>
            </a:extLst>
          </p:cNvPr>
          <p:cNvGraphicFramePr>
            <a:graphicFrameLocks noGrp="1"/>
          </p:cNvGraphicFramePr>
          <p:nvPr>
            <p:ph idx="1"/>
            <p:extLst>
              <p:ext uri="{D42A27DB-BD31-4B8C-83A1-F6EECF244321}">
                <p14:modId xmlns:p14="http://schemas.microsoft.com/office/powerpoint/2010/main" val="426886011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3771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93E599-645A-4895-AC5F-F52F78E0BCCD}"/>
              </a:ext>
            </a:extLst>
          </p:cNvPr>
          <p:cNvSpPr>
            <a:spLocks noGrp="1"/>
          </p:cNvSpPr>
          <p:nvPr>
            <p:ph type="title"/>
          </p:nvPr>
        </p:nvSpPr>
        <p:spPr>
          <a:xfrm>
            <a:off x="835152" y="557189"/>
            <a:ext cx="4862848" cy="5569291"/>
          </a:xfrm>
        </p:spPr>
        <p:txBody>
          <a:bodyPr>
            <a:normAutofit/>
          </a:bodyPr>
          <a:lstStyle/>
          <a:p>
            <a:r>
              <a:rPr lang="en-US" dirty="0">
                <a:solidFill>
                  <a:srgbClr val="0070C0"/>
                </a:solidFill>
                <a:latin typeface="Arial" panose="020B0604020202020204" pitchFamily="34" charset="0"/>
                <a:cs typeface="Arial" panose="020B0604020202020204" pitchFamily="34" charset="0"/>
              </a:rPr>
              <a:t>INDEX</a:t>
            </a:r>
          </a:p>
        </p:txBody>
      </p:sp>
      <p:graphicFrame>
        <p:nvGraphicFramePr>
          <p:cNvPr id="7" name="Content Placeholder 2">
            <a:extLst>
              <a:ext uri="{FF2B5EF4-FFF2-40B4-BE49-F238E27FC236}">
                <a16:creationId xmlns:a16="http://schemas.microsoft.com/office/drawing/2014/main" id="{3F7820F1-01F5-4014-812F-6F73F7C6A9C6}"/>
              </a:ext>
            </a:extLst>
          </p:cNvPr>
          <p:cNvGraphicFramePr>
            <a:graphicFrameLocks noGrp="1"/>
          </p:cNvGraphicFramePr>
          <p:nvPr>
            <p:ph idx="1"/>
            <p:extLst>
              <p:ext uri="{D42A27DB-BD31-4B8C-83A1-F6EECF244321}">
                <p14:modId xmlns:p14="http://schemas.microsoft.com/office/powerpoint/2010/main" val="3999088548"/>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6268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69578F-66B5-4731-9753-B52B361E03EC}"/>
              </a:ext>
            </a:extLst>
          </p:cNvPr>
          <p:cNvSpPr>
            <a:spLocks noGrp="1"/>
          </p:cNvSpPr>
          <p:nvPr>
            <p:ph type="title"/>
          </p:nvPr>
        </p:nvSpPr>
        <p:spPr>
          <a:xfrm>
            <a:off x="841248" y="548640"/>
            <a:ext cx="3600860" cy="5431536"/>
          </a:xfrm>
        </p:spPr>
        <p:txBody>
          <a:bodyPr>
            <a:normAutofit/>
          </a:bodyPr>
          <a:lstStyle/>
          <a:p>
            <a:r>
              <a:rPr lang="en-US" dirty="0">
                <a:solidFill>
                  <a:srgbClr val="0070C0"/>
                </a:solidFill>
                <a:latin typeface="Arial" panose="020B0604020202020204" pitchFamily="34" charset="0"/>
                <a:cs typeface="Arial" panose="020B0604020202020204" pitchFamily="34" charset="0"/>
              </a:rPr>
              <a:t>References</a:t>
            </a:r>
          </a:p>
        </p:txBody>
      </p:sp>
      <p:sp>
        <p:nvSpPr>
          <p:cNvPr id="1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F4C144-2071-4D6F-8C33-E24C3EFA883F}"/>
              </a:ext>
            </a:extLst>
          </p:cNvPr>
          <p:cNvSpPr>
            <a:spLocks noGrp="1"/>
          </p:cNvSpPr>
          <p:nvPr>
            <p:ph idx="1"/>
          </p:nvPr>
        </p:nvSpPr>
        <p:spPr>
          <a:xfrm>
            <a:off x="5126418" y="552091"/>
            <a:ext cx="6224335" cy="5431536"/>
          </a:xfrm>
        </p:spPr>
        <p:txBody>
          <a:bodyPr anchor="ctr">
            <a:normAutofit/>
          </a:bodyPr>
          <a:lstStyle/>
          <a:p>
            <a:pPr rtl="0">
              <a:spcBef>
                <a:spcPts val="0"/>
              </a:spcBef>
              <a:spcAft>
                <a:spcPts val="250"/>
              </a:spcAft>
            </a:pPr>
            <a:r>
              <a:rPr lang="en-US" sz="1700" b="0" i="0" u="none" strike="noStrike">
                <a:effectLst/>
                <a:latin typeface="Times New Roman" panose="02020603050405020304" pitchFamily="18" charset="0"/>
              </a:rPr>
              <a:t>[1] :  G. Eason, B. Noble, and I. N. Sneddon, “On certain integrals of Lipschitz-Hankel type involving products of Bessel functions,</a:t>
            </a:r>
            <a:endParaRPr lang="en-US" sz="1700" b="0">
              <a:effectLst/>
            </a:endParaRPr>
          </a:p>
          <a:p>
            <a:pPr rtl="0">
              <a:spcBef>
                <a:spcPts val="1200"/>
              </a:spcBef>
              <a:spcAft>
                <a:spcPts val="1200"/>
              </a:spcAft>
            </a:pPr>
            <a:r>
              <a:rPr lang="en-US" sz="1700" b="0" i="0" u="none" strike="noStrike">
                <a:effectLst/>
                <a:latin typeface="Times New Roman" panose="02020603050405020304" pitchFamily="18" charset="0"/>
              </a:rPr>
              <a:t>[2] :  A. S. Harsoor and A. Patil, “Forecast of sales of Walmart store using Big Data application,” International Journal of Research in Engineering and Technology, vol. 4, p. 6, June 2015.</a:t>
            </a:r>
            <a:endParaRPr lang="en-US" sz="1700" b="0">
              <a:effectLst/>
            </a:endParaRPr>
          </a:p>
          <a:p>
            <a:pPr rtl="0">
              <a:spcBef>
                <a:spcPts val="1200"/>
              </a:spcBef>
              <a:spcAft>
                <a:spcPts val="1200"/>
              </a:spcAft>
            </a:pPr>
            <a:r>
              <a:rPr lang="en-US" sz="1700" b="0" i="0" u="none" strike="noStrike">
                <a:effectLst/>
                <a:latin typeface="Times New Roman" panose="02020603050405020304" pitchFamily="18" charset="0"/>
              </a:rPr>
              <a:t>[3] : M. Zaharia, M. Chowdhury, T. Das, A. Dave, J. Ma, M. Mccauley, M. J. Franklin, S. Shenker, and I. Stoica, “Fast and interactive analytics over Hadoop data with Spark,” Usenix - The Advanced Computing Systems Association, 2012.</a:t>
            </a:r>
            <a:endParaRPr lang="en-US" sz="1700" b="0">
              <a:effectLst/>
            </a:endParaRPr>
          </a:p>
          <a:p>
            <a:pPr rtl="0">
              <a:spcBef>
                <a:spcPts val="1200"/>
              </a:spcBef>
              <a:spcAft>
                <a:spcPts val="1200"/>
              </a:spcAft>
            </a:pPr>
            <a:r>
              <a:rPr lang="en-US" sz="1700" b="0" i="0" u="none" strike="noStrike">
                <a:effectLst/>
                <a:latin typeface="Times New Roman" panose="02020603050405020304" pitchFamily="18" charset="0"/>
              </a:rPr>
              <a:t>[4] : A. Katal, M. Wazid, and R. H. Goudar, Big Data: Issues, Challenges, Tools and Good Practices, 2013.</a:t>
            </a:r>
            <a:endParaRPr lang="en-US" sz="1700" b="0">
              <a:effectLst/>
            </a:endParaRPr>
          </a:p>
          <a:p>
            <a:pPr rtl="0">
              <a:spcBef>
                <a:spcPts val="1200"/>
              </a:spcBef>
              <a:spcAft>
                <a:spcPts val="1200"/>
              </a:spcAft>
            </a:pPr>
            <a:r>
              <a:rPr lang="en-US" sz="1700" b="0" i="0" u="none" strike="noStrike">
                <a:effectLst/>
                <a:latin typeface="Times New Roman" panose="02020603050405020304" pitchFamily="18" charset="0"/>
              </a:rPr>
              <a:t>[5] : J. Dean and S. Ghemawat, MapReduce: simplified data processing on large clusters. Association for Computing Machinery, 2008.</a:t>
            </a:r>
            <a:endParaRPr lang="en-US" sz="1700" b="0">
              <a:effectLst/>
            </a:endParaRPr>
          </a:p>
          <a:p>
            <a:pPr marL="0" indent="0">
              <a:buNone/>
            </a:pPr>
            <a:br>
              <a:rPr lang="en-US" sz="1700"/>
            </a:br>
            <a:endParaRPr lang="en-US" sz="1700"/>
          </a:p>
        </p:txBody>
      </p:sp>
    </p:spTree>
    <p:extLst>
      <p:ext uri="{BB962C8B-B14F-4D97-AF65-F5344CB8AC3E}">
        <p14:creationId xmlns:p14="http://schemas.microsoft.com/office/powerpoint/2010/main" val="1599999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y Questions High Res Stock Images | Shutterstock">
            <a:extLst>
              <a:ext uri="{FF2B5EF4-FFF2-40B4-BE49-F238E27FC236}">
                <a16:creationId xmlns:a16="http://schemas.microsoft.com/office/drawing/2014/main" id="{2149484A-5D5E-4436-A2F0-14CD9DAE65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587"/>
          <a:stretch/>
        </p:blipFill>
        <p:spPr bwMode="auto">
          <a:xfrm>
            <a:off x="2685010" y="1620982"/>
            <a:ext cx="6467303" cy="2477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27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Blue High Res Stock Images | Shutterstock">
            <a:extLst>
              <a:ext uri="{FF2B5EF4-FFF2-40B4-BE49-F238E27FC236}">
                <a16:creationId xmlns:a16="http://schemas.microsoft.com/office/drawing/2014/main" id="{7BB115C4-F076-4447-8EFF-1AA7551657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51"/>
          <a:stretch/>
        </p:blipFill>
        <p:spPr bwMode="auto">
          <a:xfrm>
            <a:off x="3183775" y="2647950"/>
            <a:ext cx="4705003" cy="137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446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2F19D-AE57-4612-A0F2-AAA27196CDBD}"/>
              </a:ext>
            </a:extLst>
          </p:cNvPr>
          <p:cNvSpPr>
            <a:spLocks noGrp="1"/>
          </p:cNvSpPr>
          <p:nvPr>
            <p:ph type="title"/>
          </p:nvPr>
        </p:nvSpPr>
        <p:spPr>
          <a:xfrm>
            <a:off x="706252" y="623455"/>
            <a:ext cx="3600860" cy="5431536"/>
          </a:xfrm>
        </p:spPr>
        <p:txBody>
          <a:bodyPr>
            <a:normAutofit/>
          </a:bodyPr>
          <a:lstStyle/>
          <a:p>
            <a:pPr rtl="0">
              <a:spcBef>
                <a:spcPts val="0"/>
              </a:spcBef>
              <a:spcAft>
                <a:spcPts val="0"/>
              </a:spcAft>
            </a:pPr>
            <a:r>
              <a:rPr lang="en-US" b="0" i="0" u="none" strike="noStrike" dirty="0">
                <a:solidFill>
                  <a:srgbClr val="0070C0"/>
                </a:solidFill>
                <a:effectLst/>
                <a:latin typeface="Arial" panose="020B0604020202020204" pitchFamily="34" charset="0"/>
              </a:rPr>
              <a:t>Abstract</a:t>
            </a:r>
            <a:br>
              <a:rPr lang="en-US" sz="5400" b="0" dirty="0">
                <a:effectLst/>
              </a:rPr>
            </a:br>
            <a:br>
              <a:rPr lang="en-US" sz="5400" dirty="0"/>
            </a:br>
            <a:endParaRPr lang="en-US"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2ECA0C-E858-4490-BEA8-9FE88C426FEA}"/>
              </a:ext>
            </a:extLst>
          </p:cNvPr>
          <p:cNvSpPr>
            <a:spLocks noGrp="1"/>
          </p:cNvSpPr>
          <p:nvPr>
            <p:ph idx="1"/>
          </p:nvPr>
        </p:nvSpPr>
        <p:spPr>
          <a:xfrm>
            <a:off x="5126418" y="552091"/>
            <a:ext cx="6224335" cy="5431536"/>
          </a:xfrm>
        </p:spPr>
        <p:txBody>
          <a:bodyPr anchor="ctr">
            <a:normAutofit/>
          </a:bodyPr>
          <a:lstStyle/>
          <a:p>
            <a:pPr rtl="0" fontAlgn="base">
              <a:spcBef>
                <a:spcPts val="1800"/>
              </a:spcBef>
              <a:spcAft>
                <a:spcPts val="0"/>
              </a:spcAft>
              <a:buClrTx/>
              <a:buFont typeface="Arial" panose="020B0604020202020204" pitchFamily="34" charset="0"/>
              <a:buChar char="•"/>
            </a:pPr>
            <a:r>
              <a:rPr lang="en-US" sz="2200" b="0" i="0" u="none" strike="noStrike" dirty="0">
                <a:effectLst/>
                <a:latin typeface="Times New Roman" panose="02020603050405020304" pitchFamily="18" charset="0"/>
              </a:rPr>
              <a:t>Visualization helps to understand the results of data analysis quickly and concisely in the entire process of collecting, cleaning and analyzing data. </a:t>
            </a:r>
          </a:p>
          <a:p>
            <a:pPr rtl="0" fontAlgn="base">
              <a:spcBef>
                <a:spcPts val="0"/>
              </a:spcBef>
              <a:spcAft>
                <a:spcPts val="0"/>
              </a:spcAft>
              <a:buClrTx/>
              <a:buFont typeface="Arial" panose="020B0604020202020204" pitchFamily="34" charset="0"/>
              <a:buChar char="•"/>
            </a:pPr>
            <a:endParaRPr lang="en-US" sz="2200" b="0" i="0" u="none" strike="noStrike" dirty="0">
              <a:effectLst/>
              <a:latin typeface="Times New Roman" panose="02020603050405020304" pitchFamily="18" charset="0"/>
            </a:endParaRPr>
          </a:p>
          <a:p>
            <a:pPr rtl="0" fontAlgn="base">
              <a:spcBef>
                <a:spcPts val="0"/>
              </a:spcBef>
              <a:spcAft>
                <a:spcPts val="0"/>
              </a:spcAft>
              <a:buClrTx/>
              <a:buFont typeface="Arial" panose="020B0604020202020204" pitchFamily="34" charset="0"/>
              <a:buChar char="•"/>
            </a:pPr>
            <a:r>
              <a:rPr lang="en-US" sz="2200" b="0" i="0" u="none" strike="noStrike" dirty="0">
                <a:effectLst/>
                <a:latin typeface="Times New Roman" panose="02020603050405020304" pitchFamily="18" charset="0"/>
              </a:rPr>
              <a:t>The aim of our project is to load, transform and analyze the Walmart sales data by creating an interactive dashboard on tableau which provides insights on yearly sales, monthly sales, weekly sales, department wise sales of Walmart stores.</a:t>
            </a:r>
          </a:p>
          <a:p>
            <a:pPr marL="0" indent="0" rtl="0" fontAlgn="base">
              <a:spcBef>
                <a:spcPts val="0"/>
              </a:spcBef>
              <a:spcAft>
                <a:spcPts val="0"/>
              </a:spcAft>
              <a:buClrTx/>
              <a:buNone/>
            </a:pPr>
            <a:r>
              <a:rPr lang="en-US" sz="2200" b="0" i="0" u="none" strike="noStrike" dirty="0">
                <a:effectLst/>
                <a:latin typeface="Times New Roman" panose="02020603050405020304" pitchFamily="18" charset="0"/>
              </a:rPr>
              <a:t> </a:t>
            </a:r>
          </a:p>
          <a:p>
            <a:pPr rtl="0" fontAlgn="base">
              <a:spcBef>
                <a:spcPts val="0"/>
              </a:spcBef>
              <a:spcAft>
                <a:spcPts val="0"/>
              </a:spcAft>
              <a:buClrTx/>
              <a:buFont typeface="Arial" panose="020B0604020202020204" pitchFamily="34" charset="0"/>
              <a:buChar char="•"/>
            </a:pPr>
            <a:r>
              <a:rPr lang="en-US" sz="2200" b="0" i="0" u="none" strike="noStrike" dirty="0">
                <a:effectLst/>
                <a:latin typeface="Times New Roman" panose="02020603050405020304" pitchFamily="18" charset="0"/>
              </a:rPr>
              <a:t>This helps to give cognizance on overall performance of the stores. This can help management on decision making to improve their sales.</a:t>
            </a:r>
          </a:p>
        </p:txBody>
      </p:sp>
    </p:spTree>
    <p:extLst>
      <p:ext uri="{BB962C8B-B14F-4D97-AF65-F5344CB8AC3E}">
        <p14:creationId xmlns:p14="http://schemas.microsoft.com/office/powerpoint/2010/main" val="1153895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4DB1C-5EE9-4CD2-A814-BFDA78BBAA50}"/>
              </a:ext>
            </a:extLst>
          </p:cNvPr>
          <p:cNvSpPr>
            <a:spLocks noGrp="1"/>
          </p:cNvSpPr>
          <p:nvPr>
            <p:ph type="title"/>
          </p:nvPr>
        </p:nvSpPr>
        <p:spPr>
          <a:xfrm>
            <a:off x="635000" y="640823"/>
            <a:ext cx="3418659" cy="5583148"/>
          </a:xfrm>
        </p:spPr>
        <p:txBody>
          <a:bodyPr anchor="ctr">
            <a:normAutofit/>
          </a:bodyPr>
          <a:lstStyle/>
          <a:p>
            <a:pPr rtl="0">
              <a:spcBef>
                <a:spcPts val="0"/>
              </a:spcBef>
              <a:spcAft>
                <a:spcPts val="0"/>
              </a:spcAft>
            </a:pPr>
            <a:r>
              <a:rPr lang="en-US" b="0" i="0" u="none" strike="noStrike" dirty="0">
                <a:solidFill>
                  <a:srgbClr val="0070C0"/>
                </a:solidFill>
                <a:effectLst/>
                <a:latin typeface="Arial" panose="020B0604020202020204" pitchFamily="34" charset="0"/>
              </a:rPr>
              <a:t>Introduction</a:t>
            </a:r>
            <a:br>
              <a:rPr lang="en-US" sz="4600" b="0" dirty="0">
                <a:effectLst/>
              </a:rPr>
            </a:br>
            <a:br>
              <a:rPr lang="en-US" sz="4600" dirty="0"/>
            </a:br>
            <a:endParaRPr lang="en-US" sz="4600" dirty="0"/>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BB5CB527-649A-4A71-8F43-1F647FD722CF}"/>
              </a:ext>
            </a:extLst>
          </p:cNvPr>
          <p:cNvGraphicFramePr>
            <a:graphicFrameLocks noGrp="1"/>
          </p:cNvGraphicFramePr>
          <p:nvPr>
            <p:ph idx="1"/>
            <p:extLst>
              <p:ext uri="{D42A27DB-BD31-4B8C-83A1-F6EECF244321}">
                <p14:modId xmlns:p14="http://schemas.microsoft.com/office/powerpoint/2010/main" val="104784115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573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92A72-3984-4CBA-BFC5-3ADDF6C8800F}"/>
              </a:ext>
            </a:extLst>
          </p:cNvPr>
          <p:cNvSpPr>
            <a:spLocks noGrp="1"/>
          </p:cNvSpPr>
          <p:nvPr>
            <p:ph type="title"/>
          </p:nvPr>
        </p:nvSpPr>
        <p:spPr>
          <a:xfrm>
            <a:off x="838200" y="365125"/>
            <a:ext cx="10515600" cy="1325563"/>
          </a:xfrm>
        </p:spPr>
        <p:txBody>
          <a:bodyPr>
            <a:normAutofit fontScale="90000"/>
          </a:bodyPr>
          <a:lstStyle/>
          <a:p>
            <a:pPr rtl="0">
              <a:spcBef>
                <a:spcPts val="0"/>
              </a:spcBef>
              <a:spcAft>
                <a:spcPts val="0"/>
              </a:spcAft>
            </a:pPr>
            <a:r>
              <a:rPr lang="en-US" b="0" i="0" u="none" strike="noStrike" dirty="0">
                <a:solidFill>
                  <a:srgbClr val="0070C0"/>
                </a:solidFill>
                <a:effectLst/>
                <a:latin typeface="Arial" panose="020B0604020202020204" pitchFamily="34" charset="0"/>
              </a:rPr>
              <a:t>Novelty of Idea</a:t>
            </a:r>
            <a:br>
              <a:rPr lang="en-US" sz="2600" b="0" dirty="0">
                <a:effectLst/>
              </a:rPr>
            </a:br>
            <a:br>
              <a:rPr lang="en-US" sz="2600" dirty="0"/>
            </a:br>
            <a:endParaRPr lang="en-US" sz="26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ED8E68-B50F-491E-A62F-7FDD8ECDB4C0}"/>
              </a:ext>
            </a:extLst>
          </p:cNvPr>
          <p:cNvSpPr>
            <a:spLocks noGrp="1"/>
          </p:cNvSpPr>
          <p:nvPr>
            <p:ph idx="1"/>
          </p:nvPr>
        </p:nvSpPr>
        <p:spPr>
          <a:xfrm>
            <a:off x="838200" y="1929384"/>
            <a:ext cx="10515600" cy="4251960"/>
          </a:xfrm>
        </p:spPr>
        <p:txBody>
          <a:bodyPr>
            <a:normAutofit/>
          </a:bodyPr>
          <a:lstStyle/>
          <a:p>
            <a:r>
              <a:rPr lang="en-US" sz="2200" b="0" i="0" u="none" strike="noStrike" dirty="0">
                <a:effectLst/>
                <a:latin typeface="Times New Roman" panose="02020603050405020304" pitchFamily="18" charset="0"/>
              </a:rPr>
              <a:t>In our literature survey we found that there is no literature that is entirely concentrated on sales. </a:t>
            </a:r>
          </a:p>
          <a:p>
            <a:r>
              <a:rPr lang="en-US" sz="2200" b="0" i="0" u="none" strike="noStrike" dirty="0">
                <a:effectLst/>
                <a:latin typeface="Times New Roman" panose="02020603050405020304" pitchFamily="18" charset="0"/>
              </a:rPr>
              <a:t>We have created an interactive dashboard for our analysis focused on sales of Walmart which is entirely interactive in nature. </a:t>
            </a:r>
          </a:p>
          <a:p>
            <a:r>
              <a:rPr lang="en-US" sz="2200" b="0" i="0" u="none" strike="noStrike" dirty="0">
                <a:effectLst/>
                <a:latin typeface="Times New Roman" panose="02020603050405020304" pitchFamily="18" charset="0"/>
              </a:rPr>
              <a:t>We did not find any literature that created an interactive dashboard of sales analysis rather they were only focused on getting insights from the data such as, in the fourth quarter which store has more growth. </a:t>
            </a:r>
          </a:p>
          <a:p>
            <a:r>
              <a:rPr lang="en-US" sz="2200" b="0" i="0" u="none" strike="noStrike" dirty="0">
                <a:effectLst/>
                <a:latin typeface="Times New Roman" panose="02020603050405020304" pitchFamily="18" charset="0"/>
              </a:rPr>
              <a:t>With our visualization we made it easy for the retailers to analyze the sales of their store by making it interactive in nature where the number of insights we get is not fixed in nature and can keep changing depending on the user's requirement .</a:t>
            </a:r>
            <a:endParaRPr lang="en-US" sz="2200" dirty="0"/>
          </a:p>
        </p:txBody>
      </p:sp>
    </p:spTree>
    <p:extLst>
      <p:ext uri="{BB962C8B-B14F-4D97-AF65-F5344CB8AC3E}">
        <p14:creationId xmlns:p14="http://schemas.microsoft.com/office/powerpoint/2010/main" val="1151534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90342-86CB-49DB-94E9-7772590EA178}"/>
              </a:ext>
            </a:extLst>
          </p:cNvPr>
          <p:cNvSpPr>
            <a:spLocks noGrp="1"/>
          </p:cNvSpPr>
          <p:nvPr>
            <p:ph type="title"/>
          </p:nvPr>
        </p:nvSpPr>
        <p:spPr>
          <a:xfrm>
            <a:off x="838200" y="365125"/>
            <a:ext cx="10515600" cy="1325563"/>
          </a:xfrm>
        </p:spPr>
        <p:txBody>
          <a:bodyPr>
            <a:normAutofit fontScale="90000"/>
          </a:bodyPr>
          <a:lstStyle/>
          <a:p>
            <a:pPr rtl="0">
              <a:spcBef>
                <a:spcPts val="0"/>
              </a:spcBef>
              <a:spcAft>
                <a:spcPts val="0"/>
              </a:spcAft>
            </a:pPr>
            <a:br>
              <a:rPr lang="en-US" sz="2600" b="0" dirty="0">
                <a:effectLst/>
              </a:rPr>
            </a:br>
            <a:r>
              <a:rPr lang="en-US" sz="4900" b="0" dirty="0">
                <a:solidFill>
                  <a:srgbClr val="0070C0"/>
                </a:solidFill>
                <a:effectLst/>
                <a:latin typeface="Arial" panose="020B0604020202020204" pitchFamily="34" charset="0"/>
                <a:cs typeface="Arial" panose="020B0604020202020204" pitchFamily="34" charset="0"/>
              </a:rPr>
              <a:t>Related Work</a:t>
            </a:r>
            <a:br>
              <a:rPr lang="en-US" sz="2600" dirty="0"/>
            </a:br>
            <a:endParaRPr lang="en-US" sz="26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22B0D8-5A1F-489F-9AB5-74C92E4EE6FD}"/>
              </a:ext>
            </a:extLst>
          </p:cNvPr>
          <p:cNvSpPr>
            <a:spLocks noGrp="1"/>
          </p:cNvSpPr>
          <p:nvPr>
            <p:ph idx="1"/>
          </p:nvPr>
        </p:nvSpPr>
        <p:spPr>
          <a:xfrm>
            <a:off x="838200" y="1929384"/>
            <a:ext cx="10515600" cy="4251960"/>
          </a:xfrm>
        </p:spPr>
        <p:txBody>
          <a:bodyPr>
            <a:normAutofit/>
          </a:bodyPr>
          <a:lstStyle/>
          <a:p>
            <a:pPr rtl="0">
              <a:spcBef>
                <a:spcPts val="0"/>
              </a:spcBef>
              <a:spcAft>
                <a:spcPts val="600"/>
              </a:spcAft>
            </a:pPr>
            <a:r>
              <a:rPr lang="en-US" sz="2200" b="0" i="0" u="none" strike="noStrike" dirty="0">
                <a:effectLst/>
                <a:latin typeface="Times New Roman" panose="02020603050405020304" pitchFamily="18" charset="0"/>
              </a:rPr>
              <a:t>In the year 2018, 5 authors namely Alper Sarikaya, Michael Correll, Lyn Bartram, Melanie Tory, Danyel Fisher joined and did research on dashboard in tableau. This literature review suggests a various number of fruitful research directions to better support the dashboard design, implementation and also, they have explained the proper way for the end user to use it. </a:t>
            </a:r>
          </a:p>
          <a:p>
            <a:pPr rtl="0">
              <a:spcBef>
                <a:spcPts val="0"/>
              </a:spcBef>
              <a:spcAft>
                <a:spcPts val="600"/>
              </a:spcAft>
            </a:pPr>
            <a:r>
              <a:rPr lang="en-US" sz="2200" b="0" i="0" u="none" strike="noStrike" dirty="0">
                <a:effectLst/>
                <a:latin typeface="Times New Roman" panose="02020603050405020304" pitchFamily="18" charset="0"/>
              </a:rPr>
              <a:t>We mainly got an idea of the spacing that should be done in a standard dashboard creation. Visual features are explained for the new dashboard creators to know the standards to be maintained like construction and Composition, Multipage, Interactive Interface, Highlighting and annotation, Modify data or world. They have also discussed a lot about the representation of different data in different ways like social data as context, sales data as context etc.</a:t>
            </a:r>
            <a:endParaRPr lang="en-US" sz="2200" b="0" dirty="0">
              <a:effectLst/>
            </a:endParaRPr>
          </a:p>
        </p:txBody>
      </p:sp>
    </p:spTree>
    <p:extLst>
      <p:ext uri="{BB962C8B-B14F-4D97-AF65-F5344CB8AC3E}">
        <p14:creationId xmlns:p14="http://schemas.microsoft.com/office/powerpoint/2010/main" val="2541980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CF67D04-0467-4D6A-BB2A-24951814480A}"/>
              </a:ext>
            </a:extLst>
          </p:cNvPr>
          <p:cNvSpPr>
            <a:spLocks noGrp="1"/>
          </p:cNvSpPr>
          <p:nvPr>
            <p:ph type="title"/>
          </p:nvPr>
        </p:nvSpPr>
        <p:spPr>
          <a:xfrm>
            <a:off x="841247" y="552091"/>
            <a:ext cx="3600860" cy="5431536"/>
          </a:xfrm>
        </p:spPr>
        <p:txBody>
          <a:bodyPr>
            <a:normAutofit/>
          </a:bodyPr>
          <a:lstStyle/>
          <a:p>
            <a:r>
              <a:rPr lang="en-US" dirty="0">
                <a:solidFill>
                  <a:srgbClr val="0070C0"/>
                </a:solidFill>
              </a:rPr>
              <a:t>Dataset Description</a:t>
            </a:r>
          </a:p>
        </p:txBody>
      </p:sp>
      <p:sp>
        <p:nvSpPr>
          <p:cNvPr id="1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9C9C23-3F94-48AA-BBA4-EAA79CD6A930}"/>
              </a:ext>
            </a:extLst>
          </p:cNvPr>
          <p:cNvSpPr>
            <a:spLocks noGrp="1"/>
          </p:cNvSpPr>
          <p:nvPr>
            <p:ph idx="1"/>
          </p:nvPr>
        </p:nvSpPr>
        <p:spPr>
          <a:xfrm>
            <a:off x="5126418" y="552091"/>
            <a:ext cx="6224335" cy="5431536"/>
          </a:xfrm>
        </p:spPr>
        <p:txBody>
          <a:bodyPr anchor="ctr">
            <a:noAutofit/>
          </a:bodyPr>
          <a:lstStyle/>
          <a:p>
            <a:pPr rtl="0" fontAlgn="base">
              <a:spcBef>
                <a:spcPts val="0"/>
              </a:spcBef>
              <a:spcAft>
                <a:spcPts val="600"/>
              </a:spcAft>
              <a:buFont typeface="Arial" panose="020B0604020202020204" pitchFamily="34" charset="0"/>
              <a:buChar char="•"/>
            </a:pPr>
            <a:endParaRPr lang="en-US" sz="2200" b="0" i="0" u="none" strike="noStrike" dirty="0">
              <a:effectLst/>
              <a:latin typeface="Times New Roman" panose="02020603050405020304" pitchFamily="18" charset="0"/>
            </a:endParaRPr>
          </a:p>
          <a:p>
            <a:pPr marL="0" indent="0" rtl="0" fontAlgn="base">
              <a:spcBef>
                <a:spcPts val="0"/>
              </a:spcBef>
              <a:spcAft>
                <a:spcPts val="600"/>
              </a:spcAft>
              <a:buNone/>
            </a:pPr>
            <a:endParaRPr lang="en-US" sz="2200" b="0" i="0" u="none" strike="noStrike" dirty="0">
              <a:effectLst/>
              <a:latin typeface="Times New Roman" panose="02020603050405020304" pitchFamily="18" charset="0"/>
            </a:endParaRPr>
          </a:p>
          <a:p>
            <a:pPr rtl="0" fontAlgn="base">
              <a:spcBef>
                <a:spcPts val="0"/>
              </a:spcBef>
              <a:spcAft>
                <a:spcPts val="600"/>
              </a:spcAft>
              <a:buFont typeface="Arial" panose="020B0604020202020204" pitchFamily="34" charset="0"/>
              <a:buChar char="•"/>
            </a:pPr>
            <a:r>
              <a:rPr lang="en-US" sz="2200" b="0" i="0" u="none" strike="noStrike" dirty="0">
                <a:effectLst/>
                <a:latin typeface="Times New Roman" panose="02020603050405020304" pitchFamily="18" charset="0"/>
              </a:rPr>
              <a:t>As we have chosen to do the interactive dashboard for the Walmart sales analysis, we wanted a dataset which contains the details of the sales happening.</a:t>
            </a:r>
          </a:p>
          <a:p>
            <a:pPr marL="0" indent="0" rtl="0" fontAlgn="base">
              <a:spcBef>
                <a:spcPts val="0"/>
              </a:spcBef>
              <a:spcAft>
                <a:spcPts val="600"/>
              </a:spcAft>
              <a:buNone/>
            </a:pPr>
            <a:endParaRPr lang="en-US" sz="2200" b="0" i="0" u="none" strike="noStrike" dirty="0">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200" b="0" i="0" u="none" strike="noStrike" dirty="0">
                <a:effectLst/>
                <a:latin typeface="Times New Roman" panose="02020603050405020304" pitchFamily="18" charset="0"/>
              </a:rPr>
              <a:t>We were able to locate  an  appropriate  data from Kaggle  https://www.kaggle.com/c/walmart-recruiting-store-sales-forecasting/data</a:t>
            </a:r>
          </a:p>
          <a:p>
            <a:pPr marL="0" indent="0" rtl="0" fontAlgn="base">
              <a:spcBef>
                <a:spcPts val="0"/>
              </a:spcBef>
              <a:spcAft>
                <a:spcPts val="0"/>
              </a:spcAft>
              <a:buNone/>
            </a:pPr>
            <a:endParaRPr lang="en-US" sz="2200" b="0" i="0" u="none" strike="noStrike" dirty="0">
              <a:effectLst/>
              <a:latin typeface="Times New Roman" panose="02020603050405020304" pitchFamily="18" charset="0"/>
            </a:endParaRPr>
          </a:p>
          <a:p>
            <a:pPr rtl="0" fontAlgn="base">
              <a:spcBef>
                <a:spcPts val="0"/>
              </a:spcBef>
              <a:spcAft>
                <a:spcPts val="600"/>
              </a:spcAft>
              <a:buFont typeface="Arial" panose="020B0604020202020204" pitchFamily="34" charset="0"/>
              <a:buChar char="•"/>
            </a:pPr>
            <a:r>
              <a:rPr lang="en-US" sz="2200" b="0" i="0" u="none" strike="noStrike" dirty="0">
                <a:effectLst/>
                <a:latin typeface="Times New Roman" panose="02020603050405020304" pitchFamily="18" charset="0"/>
              </a:rPr>
              <a:t>Dataset consists of information about weekly sales of 45 stores along with 99 departments for a period of 3 years. Overall records in our data is 4,21,570.</a:t>
            </a:r>
          </a:p>
          <a:p>
            <a:pPr marL="0" indent="0">
              <a:buNone/>
            </a:pPr>
            <a:br>
              <a:rPr lang="en-US" sz="2200" b="0" dirty="0">
                <a:effectLst/>
              </a:rPr>
            </a:br>
            <a:endParaRPr lang="en-US" sz="2200" dirty="0"/>
          </a:p>
        </p:txBody>
      </p:sp>
    </p:spTree>
    <p:extLst>
      <p:ext uri="{BB962C8B-B14F-4D97-AF65-F5344CB8AC3E}">
        <p14:creationId xmlns:p14="http://schemas.microsoft.com/office/powerpoint/2010/main" val="347834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6">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E329E1-A6B7-4BEE-A2BD-0CB5D925ACF3}"/>
              </a:ext>
            </a:extLst>
          </p:cNvPr>
          <p:cNvSpPr>
            <a:spLocks noGrp="1"/>
          </p:cNvSpPr>
          <p:nvPr>
            <p:ph type="title"/>
          </p:nvPr>
        </p:nvSpPr>
        <p:spPr>
          <a:xfrm>
            <a:off x="594360" y="1209086"/>
            <a:ext cx="3876848" cy="4064925"/>
          </a:xfrm>
        </p:spPr>
        <p:txBody>
          <a:bodyPr anchor="ctr">
            <a:normAutofit/>
          </a:bodyPr>
          <a:lstStyle/>
          <a:p>
            <a:r>
              <a:rPr lang="en-US" dirty="0">
                <a:solidFill>
                  <a:srgbClr val="0070C0"/>
                </a:solidFill>
                <a:latin typeface="Arial" panose="020B0604020202020204" pitchFamily="34" charset="0"/>
                <a:cs typeface="Arial" panose="020B0604020202020204" pitchFamily="34" charset="0"/>
              </a:rPr>
              <a:t>Methods</a:t>
            </a:r>
          </a:p>
        </p:txBody>
      </p:sp>
      <p:grpSp>
        <p:nvGrpSpPr>
          <p:cNvPr id="21" name="Group 20">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22"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EC39C967-4288-4204-B13C-E81469064F31}"/>
              </a:ext>
            </a:extLst>
          </p:cNvPr>
          <p:cNvGraphicFramePr>
            <a:graphicFrameLocks noGrp="1"/>
          </p:cNvGraphicFramePr>
          <p:nvPr>
            <p:ph idx="1"/>
            <p:extLst>
              <p:ext uri="{D42A27DB-BD31-4B8C-83A1-F6EECF244321}">
                <p14:modId xmlns:p14="http://schemas.microsoft.com/office/powerpoint/2010/main" val="3422289357"/>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266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3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B53BFC-0B4F-4196-86F0-22123DEB9565}"/>
              </a:ext>
            </a:extLst>
          </p:cNvPr>
          <p:cNvSpPr>
            <a:spLocks noGrp="1"/>
          </p:cNvSpPr>
          <p:nvPr>
            <p:ph type="title"/>
          </p:nvPr>
        </p:nvSpPr>
        <p:spPr>
          <a:xfrm>
            <a:off x="635000" y="640823"/>
            <a:ext cx="3418659" cy="5583148"/>
          </a:xfrm>
        </p:spPr>
        <p:txBody>
          <a:bodyPr anchor="ctr">
            <a:normAutofit/>
          </a:bodyPr>
          <a:lstStyle/>
          <a:p>
            <a:r>
              <a:rPr lang="en-US" dirty="0">
                <a:solidFill>
                  <a:srgbClr val="0070C0"/>
                </a:solidFill>
              </a:rPr>
              <a:t>Data Collection</a:t>
            </a:r>
          </a:p>
        </p:txBody>
      </p:sp>
      <p:sp>
        <p:nvSpPr>
          <p:cNvPr id="6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EBF03EA2-5D70-4359-B72C-DDF149DD1949}"/>
              </a:ext>
            </a:extLst>
          </p:cNvPr>
          <p:cNvGraphicFramePr>
            <a:graphicFrameLocks noGrp="1"/>
          </p:cNvGraphicFramePr>
          <p:nvPr>
            <p:ph idx="1"/>
            <p:extLst>
              <p:ext uri="{D42A27DB-BD31-4B8C-83A1-F6EECF244321}">
                <p14:modId xmlns:p14="http://schemas.microsoft.com/office/powerpoint/2010/main" val="162628357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7812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TotalTime>
  <Words>1220</Words>
  <Application>Microsoft Office PowerPoint</Application>
  <PresentationFormat>Widescreen</PresentationFormat>
  <Paragraphs>121</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Walmart Sales Analysis</vt:lpstr>
      <vt:lpstr>INDEX</vt:lpstr>
      <vt:lpstr>Abstract  </vt:lpstr>
      <vt:lpstr>Introduction  </vt:lpstr>
      <vt:lpstr>Novelty of Idea  </vt:lpstr>
      <vt:lpstr> Related Work </vt:lpstr>
      <vt:lpstr>Dataset Description</vt:lpstr>
      <vt:lpstr>Methods</vt:lpstr>
      <vt:lpstr>Data Collection</vt:lpstr>
      <vt:lpstr> Data Preprocessing</vt:lpstr>
      <vt:lpstr>Visualization Design</vt:lpstr>
      <vt:lpstr>Results</vt:lpstr>
      <vt:lpstr>PowerPoint Presentation</vt:lpstr>
      <vt:lpstr>DASHBOARD</vt:lpstr>
      <vt:lpstr>Data Analysis</vt:lpstr>
      <vt:lpstr>Discussion</vt:lpstr>
      <vt:lpstr>Future Work</vt:lpstr>
      <vt:lpstr>Course Work Implementation</vt:lpstr>
      <vt:lpstr>What did we learn from project?</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Mounica Bachu</dc:creator>
  <cp:lastModifiedBy>Swathi Badicole</cp:lastModifiedBy>
  <cp:revision>28</cp:revision>
  <dcterms:created xsi:type="dcterms:W3CDTF">2021-03-17T03:40:50Z</dcterms:created>
  <dcterms:modified xsi:type="dcterms:W3CDTF">2021-03-18T03:18:09Z</dcterms:modified>
</cp:coreProperties>
</file>